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6" r:id="rId7"/>
    <p:sldId id="267" r:id="rId8"/>
    <p:sldId id="268" r:id="rId9"/>
    <p:sldId id="269" r:id="rId10"/>
    <p:sldId id="272" r:id="rId11"/>
    <p:sldId id="273" r:id="rId12"/>
    <p:sldId id="262" r:id="rId13"/>
    <p:sldId id="271" r:id="rId14"/>
    <p:sldId id="274" r:id="rId15"/>
    <p:sldId id="264" r:id="rId16"/>
    <p:sldId id="260" r:id="rId1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4FD8F6-24D5-4015-8381-44AE9AAC1410}" v="35" dt="2025-10-21T07:14:47.6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740" autoAdjust="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Löfgren" userId="bfd360a1-bf13-4a71-8584-512388a0886f" providerId="ADAL" clId="{22E8054E-A80B-47F7-8D81-627028DCE2FC}"/>
    <pc:docChg chg="undo custSel addSld delSld modSld sldOrd modNotesMaster">
      <pc:chgData name="Anna Löfgren" userId="bfd360a1-bf13-4a71-8584-512388a0886f" providerId="ADAL" clId="{22E8054E-A80B-47F7-8D81-627028DCE2FC}" dt="2025-10-21T08:31:57.770" v="1614" actId="114"/>
      <pc:docMkLst>
        <pc:docMk/>
      </pc:docMkLst>
      <pc:sldChg chg="modSp mod">
        <pc:chgData name="Anna Löfgren" userId="bfd360a1-bf13-4a71-8584-512388a0886f" providerId="ADAL" clId="{22E8054E-A80B-47F7-8D81-627028DCE2FC}" dt="2025-10-21T08:31:57.770" v="1614" actId="114"/>
        <pc:sldMkLst>
          <pc:docMk/>
          <pc:sldMk cId="771523768" sldId="256"/>
        </pc:sldMkLst>
        <pc:spChg chg="mod">
          <ac:chgData name="Anna Löfgren" userId="bfd360a1-bf13-4a71-8584-512388a0886f" providerId="ADAL" clId="{22E8054E-A80B-47F7-8D81-627028DCE2FC}" dt="2025-10-21T08:31:57.770" v="1614" actId="114"/>
          <ac:spMkLst>
            <pc:docMk/>
            <pc:sldMk cId="771523768" sldId="256"/>
            <ac:spMk id="2" creationId="{6D36EBC4-A1A4-2E45-85BC-B1C0D31ED308}"/>
          </ac:spMkLst>
        </pc:spChg>
      </pc:sldChg>
      <pc:sldChg chg="modSp mod">
        <pc:chgData name="Anna Löfgren" userId="bfd360a1-bf13-4a71-8584-512388a0886f" providerId="ADAL" clId="{22E8054E-A80B-47F7-8D81-627028DCE2FC}" dt="2025-10-21T06:47:28.700" v="1432" actId="20577"/>
        <pc:sldMkLst>
          <pc:docMk/>
          <pc:sldMk cId="3218565810" sldId="257"/>
        </pc:sldMkLst>
        <pc:spChg chg="mod">
          <ac:chgData name="Anna Löfgren" userId="bfd360a1-bf13-4a71-8584-512388a0886f" providerId="ADAL" clId="{22E8054E-A80B-47F7-8D81-627028DCE2FC}" dt="2025-10-21T06:47:28.700" v="1432" actId="20577"/>
          <ac:spMkLst>
            <pc:docMk/>
            <pc:sldMk cId="3218565810" sldId="257"/>
            <ac:spMk id="2" creationId="{D2C2FFB9-BC25-1BD2-C650-CD168770F81D}"/>
          </ac:spMkLst>
        </pc:spChg>
      </pc:sldChg>
      <pc:sldChg chg="addSp delSp modSp mod">
        <pc:chgData name="Anna Löfgren" userId="bfd360a1-bf13-4a71-8584-512388a0886f" providerId="ADAL" clId="{22E8054E-A80B-47F7-8D81-627028DCE2FC}" dt="2025-10-21T06:47:42.724" v="1435" actId="1076"/>
        <pc:sldMkLst>
          <pc:docMk/>
          <pc:sldMk cId="1873219378" sldId="258"/>
        </pc:sldMkLst>
        <pc:spChg chg="mod">
          <ac:chgData name="Anna Löfgren" userId="bfd360a1-bf13-4a71-8584-512388a0886f" providerId="ADAL" clId="{22E8054E-A80B-47F7-8D81-627028DCE2FC}" dt="2025-10-21T06:47:42.724" v="1435" actId="1076"/>
          <ac:spMkLst>
            <pc:docMk/>
            <pc:sldMk cId="1873219378" sldId="258"/>
            <ac:spMk id="2" creationId="{187C9F73-5B7C-D855-C1AF-2730B1F4F822}"/>
          </ac:spMkLst>
        </pc:spChg>
        <pc:spChg chg="add del mod">
          <ac:chgData name="Anna Löfgren" userId="bfd360a1-bf13-4a71-8584-512388a0886f" providerId="ADAL" clId="{22E8054E-A80B-47F7-8D81-627028DCE2FC}" dt="2025-10-20T14:34:07.016" v="678" actId="478"/>
          <ac:spMkLst>
            <pc:docMk/>
            <pc:sldMk cId="1873219378" sldId="258"/>
            <ac:spMk id="3" creationId="{4444FCF6-DDEF-462A-585D-70338DDE18CC}"/>
          </ac:spMkLst>
        </pc:spChg>
        <pc:spChg chg="del">
          <ac:chgData name="Anna Löfgren" userId="bfd360a1-bf13-4a71-8584-512388a0886f" providerId="ADAL" clId="{22E8054E-A80B-47F7-8D81-627028DCE2FC}" dt="2025-10-20T14:34:11.007" v="681" actId="478"/>
          <ac:spMkLst>
            <pc:docMk/>
            <pc:sldMk cId="1873219378" sldId="258"/>
            <ac:spMk id="4" creationId="{FE665C79-7ADA-1566-A041-5AAA6B5DC793}"/>
          </ac:spMkLst>
        </pc:spChg>
        <pc:spChg chg="del">
          <ac:chgData name="Anna Löfgren" userId="bfd360a1-bf13-4a71-8584-512388a0886f" providerId="ADAL" clId="{22E8054E-A80B-47F7-8D81-627028DCE2FC}" dt="2025-10-20T14:34:15.250" v="683" actId="478"/>
          <ac:spMkLst>
            <pc:docMk/>
            <pc:sldMk cId="1873219378" sldId="258"/>
            <ac:spMk id="6" creationId="{AFAEE554-398D-D3DE-55BC-52F0F9AED9AC}"/>
          </ac:spMkLst>
        </pc:spChg>
        <pc:spChg chg="del">
          <ac:chgData name="Anna Löfgren" userId="bfd360a1-bf13-4a71-8584-512388a0886f" providerId="ADAL" clId="{22E8054E-A80B-47F7-8D81-627028DCE2FC}" dt="2025-10-20T14:34:13.506" v="682" actId="478"/>
          <ac:spMkLst>
            <pc:docMk/>
            <pc:sldMk cId="1873219378" sldId="258"/>
            <ac:spMk id="8" creationId="{4C95FB68-B23B-9070-2264-A2EEB0F364C0}"/>
          </ac:spMkLst>
        </pc:spChg>
        <pc:spChg chg="del">
          <ac:chgData name="Anna Löfgren" userId="bfd360a1-bf13-4a71-8584-512388a0886f" providerId="ADAL" clId="{22E8054E-A80B-47F7-8D81-627028DCE2FC}" dt="2025-10-20T14:34:18.393" v="685" actId="478"/>
          <ac:spMkLst>
            <pc:docMk/>
            <pc:sldMk cId="1873219378" sldId="258"/>
            <ac:spMk id="9" creationId="{33106CCB-7FBD-12EF-77E2-4EFF2B9E5756}"/>
          </ac:spMkLst>
        </pc:spChg>
        <pc:spChg chg="del mod">
          <ac:chgData name="Anna Löfgren" userId="bfd360a1-bf13-4a71-8584-512388a0886f" providerId="ADAL" clId="{22E8054E-A80B-47F7-8D81-627028DCE2FC}" dt="2025-10-20T14:34:09.389" v="680" actId="478"/>
          <ac:spMkLst>
            <pc:docMk/>
            <pc:sldMk cId="1873219378" sldId="258"/>
            <ac:spMk id="10" creationId="{907A2525-8D3D-1AD7-5090-855064D7AFD9}"/>
          </ac:spMkLst>
        </pc:spChg>
        <pc:spChg chg="del">
          <ac:chgData name="Anna Löfgren" userId="bfd360a1-bf13-4a71-8584-512388a0886f" providerId="ADAL" clId="{22E8054E-A80B-47F7-8D81-627028DCE2FC}" dt="2025-10-20T14:34:17.057" v="684" actId="478"/>
          <ac:spMkLst>
            <pc:docMk/>
            <pc:sldMk cId="1873219378" sldId="258"/>
            <ac:spMk id="11" creationId="{5EA773F9-799A-5102-DC1F-CB92458E674C}"/>
          </ac:spMkLst>
        </pc:spChg>
        <pc:spChg chg="del mod">
          <ac:chgData name="Anna Löfgren" userId="bfd360a1-bf13-4a71-8584-512388a0886f" providerId="ADAL" clId="{22E8054E-A80B-47F7-8D81-627028DCE2FC}" dt="2025-10-20T14:34:20.073" v="686" actId="478"/>
          <ac:spMkLst>
            <pc:docMk/>
            <pc:sldMk cId="1873219378" sldId="258"/>
            <ac:spMk id="12" creationId="{CE08F9CD-02DE-7B07-E665-CE316F2325F4}"/>
          </ac:spMkLst>
        </pc:spChg>
      </pc:sldChg>
      <pc:sldChg chg="modSp mod">
        <pc:chgData name="Anna Löfgren" userId="bfd360a1-bf13-4a71-8584-512388a0886f" providerId="ADAL" clId="{22E8054E-A80B-47F7-8D81-627028DCE2FC}" dt="2025-10-20T14:41:08.303" v="720" actId="20577"/>
        <pc:sldMkLst>
          <pc:docMk/>
          <pc:sldMk cId="1796075683" sldId="259"/>
        </pc:sldMkLst>
        <pc:spChg chg="mod">
          <ac:chgData name="Anna Löfgren" userId="bfd360a1-bf13-4a71-8584-512388a0886f" providerId="ADAL" clId="{22E8054E-A80B-47F7-8D81-627028DCE2FC}" dt="2025-10-20T14:41:08.303" v="720" actId="20577"/>
          <ac:spMkLst>
            <pc:docMk/>
            <pc:sldMk cId="1796075683" sldId="259"/>
            <ac:spMk id="4" creationId="{31D7DD90-F46C-2059-B610-D6806AE61040}"/>
          </ac:spMkLst>
        </pc:spChg>
      </pc:sldChg>
      <pc:sldChg chg="modSp mod">
        <pc:chgData name="Anna Löfgren" userId="bfd360a1-bf13-4a71-8584-512388a0886f" providerId="ADAL" clId="{22E8054E-A80B-47F7-8D81-627028DCE2FC}" dt="2025-10-21T06:47:57.412" v="1436" actId="14100"/>
        <pc:sldMkLst>
          <pc:docMk/>
          <pc:sldMk cId="994598998" sldId="261"/>
        </pc:sldMkLst>
        <pc:spChg chg="mod">
          <ac:chgData name="Anna Löfgren" userId="bfd360a1-bf13-4a71-8584-512388a0886f" providerId="ADAL" clId="{22E8054E-A80B-47F7-8D81-627028DCE2FC}" dt="2025-10-20T14:52:00.300" v="991" actId="14100"/>
          <ac:spMkLst>
            <pc:docMk/>
            <pc:sldMk cId="994598998" sldId="261"/>
            <ac:spMk id="3" creationId="{ECCE62C7-228C-6335-5842-9574157FBA9F}"/>
          </ac:spMkLst>
        </pc:spChg>
        <pc:spChg chg="mod">
          <ac:chgData name="Anna Löfgren" userId="bfd360a1-bf13-4a71-8584-512388a0886f" providerId="ADAL" clId="{22E8054E-A80B-47F7-8D81-627028DCE2FC}" dt="2025-10-20T14:52:02.742" v="992" actId="14100"/>
          <ac:spMkLst>
            <pc:docMk/>
            <pc:sldMk cId="994598998" sldId="261"/>
            <ac:spMk id="4" creationId="{270D0EF9-E2C1-AB3D-636E-0A178D80F6A2}"/>
          </ac:spMkLst>
        </pc:spChg>
        <pc:spChg chg="mod">
          <ac:chgData name="Anna Löfgren" userId="bfd360a1-bf13-4a71-8584-512388a0886f" providerId="ADAL" clId="{22E8054E-A80B-47F7-8D81-627028DCE2FC}" dt="2025-10-21T06:47:57.412" v="1436" actId="14100"/>
          <ac:spMkLst>
            <pc:docMk/>
            <pc:sldMk cId="994598998" sldId="261"/>
            <ac:spMk id="6" creationId="{7CFA63F7-5A75-8FA2-4AA0-D0ED2CB32A11}"/>
          </ac:spMkLst>
        </pc:spChg>
        <pc:spChg chg="mod">
          <ac:chgData name="Anna Löfgren" userId="bfd360a1-bf13-4a71-8584-512388a0886f" providerId="ADAL" clId="{22E8054E-A80B-47F7-8D81-627028DCE2FC}" dt="2025-10-19T17:03:40.292" v="264" actId="1076"/>
          <ac:spMkLst>
            <pc:docMk/>
            <pc:sldMk cId="994598998" sldId="261"/>
            <ac:spMk id="9" creationId="{8F138288-EF2E-6BE0-9005-EA4ABB4F3460}"/>
          </ac:spMkLst>
        </pc:spChg>
        <pc:spChg chg="mod">
          <ac:chgData name="Anna Löfgren" userId="bfd360a1-bf13-4a71-8584-512388a0886f" providerId="ADAL" clId="{22E8054E-A80B-47F7-8D81-627028DCE2FC}" dt="2025-10-20T14:52:19.274" v="995" actId="1076"/>
          <ac:spMkLst>
            <pc:docMk/>
            <pc:sldMk cId="994598998" sldId="261"/>
            <ac:spMk id="13" creationId="{ABA49F2C-901E-3631-861B-99A59A5FD16E}"/>
          </ac:spMkLst>
        </pc:spChg>
      </pc:sldChg>
      <pc:sldChg chg="modSp mod">
        <pc:chgData name="Anna Löfgren" userId="bfd360a1-bf13-4a71-8584-512388a0886f" providerId="ADAL" clId="{22E8054E-A80B-47F7-8D81-627028DCE2FC}" dt="2025-10-21T07:17:27.062" v="1598" actId="1076"/>
        <pc:sldMkLst>
          <pc:docMk/>
          <pc:sldMk cId="4168866404" sldId="262"/>
        </pc:sldMkLst>
        <pc:spChg chg="mod">
          <ac:chgData name="Anna Löfgren" userId="bfd360a1-bf13-4a71-8584-512388a0886f" providerId="ADAL" clId="{22E8054E-A80B-47F7-8D81-627028DCE2FC}" dt="2025-10-21T07:14:52.742" v="1494" actId="1076"/>
          <ac:spMkLst>
            <pc:docMk/>
            <pc:sldMk cId="4168866404" sldId="262"/>
            <ac:spMk id="4" creationId="{6A07A80E-A298-27F6-EAD3-AD5957EBE9D7}"/>
          </ac:spMkLst>
        </pc:spChg>
        <pc:spChg chg="mod">
          <ac:chgData name="Anna Löfgren" userId="bfd360a1-bf13-4a71-8584-512388a0886f" providerId="ADAL" clId="{22E8054E-A80B-47F7-8D81-627028DCE2FC}" dt="2025-10-21T07:14:55.714" v="1495" actId="1076"/>
          <ac:spMkLst>
            <pc:docMk/>
            <pc:sldMk cId="4168866404" sldId="262"/>
            <ac:spMk id="6" creationId="{295C9E40-3B6C-8023-1A38-23AE62BE5CA2}"/>
          </ac:spMkLst>
        </pc:spChg>
        <pc:spChg chg="mod">
          <ac:chgData name="Anna Löfgren" userId="bfd360a1-bf13-4a71-8584-512388a0886f" providerId="ADAL" clId="{22E8054E-A80B-47F7-8D81-627028DCE2FC}" dt="2025-10-21T07:17:27.062" v="1598" actId="1076"/>
          <ac:spMkLst>
            <pc:docMk/>
            <pc:sldMk cId="4168866404" sldId="262"/>
            <ac:spMk id="8" creationId="{9AD650BC-4971-B3C2-3378-405D50BBC48A}"/>
          </ac:spMkLst>
        </pc:spChg>
      </pc:sldChg>
      <pc:sldChg chg="modSp del mod">
        <pc:chgData name="Anna Löfgren" userId="bfd360a1-bf13-4a71-8584-512388a0886f" providerId="ADAL" clId="{22E8054E-A80B-47F7-8D81-627028DCE2FC}" dt="2025-10-20T14:44:22.400" v="747" actId="2696"/>
        <pc:sldMkLst>
          <pc:docMk/>
          <pc:sldMk cId="3710273893" sldId="263"/>
        </pc:sldMkLst>
        <pc:spChg chg="mod">
          <ac:chgData name="Anna Löfgren" userId="bfd360a1-bf13-4a71-8584-512388a0886f" providerId="ADAL" clId="{22E8054E-A80B-47F7-8D81-627028DCE2FC}" dt="2025-10-20T14:44:11.574" v="746" actId="14100"/>
          <ac:spMkLst>
            <pc:docMk/>
            <pc:sldMk cId="3710273893" sldId="263"/>
            <ac:spMk id="2" creationId="{698FAB70-F6E7-DA6C-5D23-6FAFDA287F50}"/>
          </ac:spMkLst>
        </pc:spChg>
      </pc:sldChg>
      <pc:sldChg chg="modSp mod">
        <pc:chgData name="Anna Löfgren" userId="bfd360a1-bf13-4a71-8584-512388a0886f" providerId="ADAL" clId="{22E8054E-A80B-47F7-8D81-627028DCE2FC}" dt="2025-10-21T07:17:57.743" v="1605" actId="14100"/>
        <pc:sldMkLst>
          <pc:docMk/>
          <pc:sldMk cId="2635405539" sldId="264"/>
        </pc:sldMkLst>
        <pc:spChg chg="mod">
          <ac:chgData name="Anna Löfgren" userId="bfd360a1-bf13-4a71-8584-512388a0886f" providerId="ADAL" clId="{22E8054E-A80B-47F7-8D81-627028DCE2FC}" dt="2025-10-21T07:17:57.743" v="1605" actId="14100"/>
          <ac:spMkLst>
            <pc:docMk/>
            <pc:sldMk cId="2635405539" sldId="264"/>
            <ac:spMk id="3" creationId="{CDE96D10-23B0-B84C-0093-B5C5AED07B3A}"/>
          </ac:spMkLst>
        </pc:spChg>
      </pc:sldChg>
      <pc:sldChg chg="modSp del mod">
        <pc:chgData name="Anna Löfgren" userId="bfd360a1-bf13-4a71-8584-512388a0886f" providerId="ADAL" clId="{22E8054E-A80B-47F7-8D81-627028DCE2FC}" dt="2025-10-21T06:47:15.337" v="1429" actId="2696"/>
        <pc:sldMkLst>
          <pc:docMk/>
          <pc:sldMk cId="3264181408" sldId="265"/>
        </pc:sldMkLst>
        <pc:spChg chg="mod">
          <ac:chgData name="Anna Löfgren" userId="bfd360a1-bf13-4a71-8584-512388a0886f" providerId="ADAL" clId="{22E8054E-A80B-47F7-8D81-627028DCE2FC}" dt="2025-10-20T15:00:54.319" v="1209" actId="1076"/>
          <ac:spMkLst>
            <pc:docMk/>
            <pc:sldMk cId="3264181408" sldId="265"/>
            <ac:spMk id="10" creationId="{1266F99E-9F6C-A357-771C-C48E9417CE87}"/>
          </ac:spMkLst>
        </pc:spChg>
      </pc:sldChg>
      <pc:sldChg chg="addSp delSp modSp mod">
        <pc:chgData name="Anna Löfgren" userId="bfd360a1-bf13-4a71-8584-512388a0886f" providerId="ADAL" clId="{22E8054E-A80B-47F7-8D81-627028DCE2FC}" dt="2025-10-21T06:48:07.637" v="1437" actId="478"/>
        <pc:sldMkLst>
          <pc:docMk/>
          <pc:sldMk cId="3116909415" sldId="266"/>
        </pc:sldMkLst>
        <pc:spChg chg="add mod">
          <ac:chgData name="Anna Löfgren" userId="bfd360a1-bf13-4a71-8584-512388a0886f" providerId="ADAL" clId="{22E8054E-A80B-47F7-8D81-627028DCE2FC}" dt="2025-10-20T14:55:49.176" v="1175"/>
          <ac:spMkLst>
            <pc:docMk/>
            <pc:sldMk cId="3116909415" sldId="266"/>
            <ac:spMk id="2" creationId="{B7E21D6F-662C-553A-01E7-A20DC0059FD3}"/>
          </ac:spMkLst>
        </pc:spChg>
        <pc:spChg chg="add mod">
          <ac:chgData name="Anna Löfgren" userId="bfd360a1-bf13-4a71-8584-512388a0886f" providerId="ADAL" clId="{22E8054E-A80B-47F7-8D81-627028DCE2FC}" dt="2025-10-20T14:55:42.704" v="1173" actId="6549"/>
          <ac:spMkLst>
            <pc:docMk/>
            <pc:sldMk cId="3116909415" sldId="266"/>
            <ac:spMk id="4" creationId="{91179C5E-0B4A-9D16-B41A-2F27605DB78A}"/>
          </ac:spMkLst>
        </pc:spChg>
        <pc:spChg chg="add del mod">
          <ac:chgData name="Anna Löfgren" userId="bfd360a1-bf13-4a71-8584-512388a0886f" providerId="ADAL" clId="{22E8054E-A80B-47F7-8D81-627028DCE2FC}" dt="2025-10-21T06:48:07.637" v="1437" actId="478"/>
          <ac:spMkLst>
            <pc:docMk/>
            <pc:sldMk cId="3116909415" sldId="266"/>
            <ac:spMk id="6" creationId="{14B3A1C8-2EF1-F0EA-A259-9B9674F02DDA}"/>
          </ac:spMkLst>
        </pc:spChg>
      </pc:sldChg>
      <pc:sldChg chg="addSp delSp modSp mod">
        <pc:chgData name="Anna Löfgren" userId="bfd360a1-bf13-4a71-8584-512388a0886f" providerId="ADAL" clId="{22E8054E-A80B-47F7-8D81-627028DCE2FC}" dt="2025-10-20T14:56:48.258" v="1195" actId="20577"/>
        <pc:sldMkLst>
          <pc:docMk/>
          <pc:sldMk cId="1728849913" sldId="267"/>
        </pc:sldMkLst>
        <pc:spChg chg="add mod">
          <ac:chgData name="Anna Löfgren" userId="bfd360a1-bf13-4a71-8584-512388a0886f" providerId="ADAL" clId="{22E8054E-A80B-47F7-8D81-627028DCE2FC}" dt="2025-10-20T14:56:48.258" v="1195" actId="20577"/>
          <ac:spMkLst>
            <pc:docMk/>
            <pc:sldMk cId="1728849913" sldId="267"/>
            <ac:spMk id="2" creationId="{C9C33AE5-B061-D47E-4168-3DF0BD2ECB37}"/>
          </ac:spMkLst>
        </pc:spChg>
        <pc:spChg chg="add del mod">
          <ac:chgData name="Anna Löfgren" userId="bfd360a1-bf13-4a71-8584-512388a0886f" providerId="ADAL" clId="{22E8054E-A80B-47F7-8D81-627028DCE2FC}" dt="2025-10-20T14:56:03.596" v="1177" actId="478"/>
          <ac:spMkLst>
            <pc:docMk/>
            <pc:sldMk cId="1728849913" sldId="267"/>
            <ac:spMk id="4" creationId="{1A5865AA-C7BB-A9B3-1665-433D780DE492}"/>
          </ac:spMkLst>
        </pc:spChg>
      </pc:sldChg>
      <pc:sldChg chg="addSp delSp modSp mod">
        <pc:chgData name="Anna Löfgren" userId="bfd360a1-bf13-4a71-8584-512388a0886f" providerId="ADAL" clId="{22E8054E-A80B-47F7-8D81-627028DCE2FC}" dt="2025-10-20T14:56:43.367" v="1194" actId="20577"/>
        <pc:sldMkLst>
          <pc:docMk/>
          <pc:sldMk cId="3754253826" sldId="268"/>
        </pc:sldMkLst>
        <pc:spChg chg="add mod">
          <ac:chgData name="Anna Löfgren" userId="bfd360a1-bf13-4a71-8584-512388a0886f" providerId="ADAL" clId="{22E8054E-A80B-47F7-8D81-627028DCE2FC}" dt="2025-10-20T14:56:43.367" v="1194" actId="20577"/>
          <ac:spMkLst>
            <pc:docMk/>
            <pc:sldMk cId="3754253826" sldId="268"/>
            <ac:spMk id="2" creationId="{D357AACB-6804-2A72-8395-B716F87EDA33}"/>
          </ac:spMkLst>
        </pc:spChg>
        <pc:spChg chg="add del mod">
          <ac:chgData name="Anna Löfgren" userId="bfd360a1-bf13-4a71-8584-512388a0886f" providerId="ADAL" clId="{22E8054E-A80B-47F7-8D81-627028DCE2FC}" dt="2025-10-20T14:56:30.652" v="1190" actId="478"/>
          <ac:spMkLst>
            <pc:docMk/>
            <pc:sldMk cId="3754253826" sldId="268"/>
            <ac:spMk id="4" creationId="{5442330A-60C5-BA28-98C3-4DC61DF6B851}"/>
          </ac:spMkLst>
        </pc:spChg>
      </pc:sldChg>
      <pc:sldChg chg="addSp modSp mod">
        <pc:chgData name="Anna Löfgren" userId="bfd360a1-bf13-4a71-8584-512388a0886f" providerId="ADAL" clId="{22E8054E-A80B-47F7-8D81-627028DCE2FC}" dt="2025-10-20T14:57:24.067" v="1204" actId="20577"/>
        <pc:sldMkLst>
          <pc:docMk/>
          <pc:sldMk cId="3489360742" sldId="269"/>
        </pc:sldMkLst>
        <pc:spChg chg="add mod">
          <ac:chgData name="Anna Löfgren" userId="bfd360a1-bf13-4a71-8584-512388a0886f" providerId="ADAL" clId="{22E8054E-A80B-47F7-8D81-627028DCE2FC}" dt="2025-10-19T16:59:15.452" v="60" actId="1076"/>
          <ac:spMkLst>
            <pc:docMk/>
            <pc:sldMk cId="3489360742" sldId="269"/>
            <ac:spMk id="2" creationId="{A801464F-15FC-FCDD-489A-9EB1EB761C4B}"/>
          </ac:spMkLst>
        </pc:spChg>
        <pc:spChg chg="mod">
          <ac:chgData name="Anna Löfgren" userId="bfd360a1-bf13-4a71-8584-512388a0886f" providerId="ADAL" clId="{22E8054E-A80B-47F7-8D81-627028DCE2FC}" dt="2025-10-19T16:57:25.171" v="10" actId="14100"/>
          <ac:spMkLst>
            <pc:docMk/>
            <pc:sldMk cId="3489360742" sldId="269"/>
            <ac:spMk id="3" creationId="{707C5A38-C440-9B17-B38B-D5ACF0744283}"/>
          </ac:spMkLst>
        </pc:spChg>
        <pc:spChg chg="add mod">
          <ac:chgData name="Anna Löfgren" userId="bfd360a1-bf13-4a71-8584-512388a0886f" providerId="ADAL" clId="{22E8054E-A80B-47F7-8D81-627028DCE2FC}" dt="2025-10-19T16:59:25.708" v="62" actId="1076"/>
          <ac:spMkLst>
            <pc:docMk/>
            <pc:sldMk cId="3489360742" sldId="269"/>
            <ac:spMk id="4" creationId="{05E487E5-4E12-86A4-8BA9-3887B19EDCB1}"/>
          </ac:spMkLst>
        </pc:spChg>
        <pc:spChg chg="add mod">
          <ac:chgData name="Anna Löfgren" userId="bfd360a1-bf13-4a71-8584-512388a0886f" providerId="ADAL" clId="{22E8054E-A80B-47F7-8D81-627028DCE2FC}" dt="2025-10-19T16:59:20.777" v="61" actId="1076"/>
          <ac:spMkLst>
            <pc:docMk/>
            <pc:sldMk cId="3489360742" sldId="269"/>
            <ac:spMk id="6" creationId="{4E376DA9-3FA6-E205-A540-2631701072D9}"/>
          </ac:spMkLst>
        </pc:spChg>
        <pc:spChg chg="add mod">
          <ac:chgData name="Anna Löfgren" userId="bfd360a1-bf13-4a71-8584-512388a0886f" providerId="ADAL" clId="{22E8054E-A80B-47F7-8D81-627028DCE2FC}" dt="2025-10-19T16:59:29.793" v="63" actId="1076"/>
          <ac:spMkLst>
            <pc:docMk/>
            <pc:sldMk cId="3489360742" sldId="269"/>
            <ac:spMk id="8" creationId="{3589AE63-AF43-A6C2-2212-1D68F43B239B}"/>
          </ac:spMkLst>
        </pc:spChg>
        <pc:spChg chg="add mod">
          <ac:chgData name="Anna Löfgren" userId="bfd360a1-bf13-4a71-8584-512388a0886f" providerId="ADAL" clId="{22E8054E-A80B-47F7-8D81-627028DCE2FC}" dt="2025-10-20T14:57:22.643" v="1203" actId="20577"/>
          <ac:spMkLst>
            <pc:docMk/>
            <pc:sldMk cId="3489360742" sldId="269"/>
            <ac:spMk id="9" creationId="{4FB3E923-35BB-88EE-AA81-D6B239FD0F05}"/>
          </ac:spMkLst>
        </pc:spChg>
        <pc:spChg chg="add mod">
          <ac:chgData name="Anna Löfgren" userId="bfd360a1-bf13-4a71-8584-512388a0886f" providerId="ADAL" clId="{22E8054E-A80B-47F7-8D81-627028DCE2FC}" dt="2025-10-20T14:57:24.067" v="1204" actId="20577"/>
          <ac:spMkLst>
            <pc:docMk/>
            <pc:sldMk cId="3489360742" sldId="269"/>
            <ac:spMk id="10" creationId="{0C7823D1-015C-7DBF-BAA6-BB92C5A60A9C}"/>
          </ac:spMkLst>
        </pc:spChg>
        <pc:spChg chg="mod">
          <ac:chgData name="Anna Löfgren" userId="bfd360a1-bf13-4a71-8584-512388a0886f" providerId="ADAL" clId="{22E8054E-A80B-47F7-8D81-627028DCE2FC}" dt="2025-10-19T16:50:40.912" v="9" actId="1076"/>
          <ac:spMkLst>
            <pc:docMk/>
            <pc:sldMk cId="3489360742" sldId="269"/>
            <ac:spMk id="11" creationId="{3961BCFA-77FA-C3E4-5345-B59C5ECDD88D}"/>
          </ac:spMkLst>
        </pc:spChg>
        <pc:picChg chg="mod">
          <ac:chgData name="Anna Löfgren" userId="bfd360a1-bf13-4a71-8584-512388a0886f" providerId="ADAL" clId="{22E8054E-A80B-47F7-8D81-627028DCE2FC}" dt="2025-10-19T16:59:02.370" v="57" actId="1076"/>
          <ac:picMkLst>
            <pc:docMk/>
            <pc:sldMk cId="3489360742" sldId="269"/>
            <ac:picMk id="5" creationId="{0FCB6151-3589-0E3A-2AD1-8E3AB952AC03}"/>
          </ac:picMkLst>
        </pc:picChg>
      </pc:sldChg>
      <pc:sldChg chg="del">
        <pc:chgData name="Anna Löfgren" userId="bfd360a1-bf13-4a71-8584-512388a0886f" providerId="ADAL" clId="{22E8054E-A80B-47F7-8D81-627028DCE2FC}" dt="2025-10-20T14:44:28.063" v="748" actId="2696"/>
        <pc:sldMkLst>
          <pc:docMk/>
          <pc:sldMk cId="968918435" sldId="270"/>
        </pc:sldMkLst>
      </pc:sldChg>
      <pc:sldChg chg="modSp mod">
        <pc:chgData name="Anna Löfgren" userId="bfd360a1-bf13-4a71-8584-512388a0886f" providerId="ADAL" clId="{22E8054E-A80B-47F7-8D81-627028DCE2FC}" dt="2025-10-20T14:47:45.356" v="775" actId="20577"/>
        <pc:sldMkLst>
          <pc:docMk/>
          <pc:sldMk cId="3289368149" sldId="271"/>
        </pc:sldMkLst>
        <pc:spChg chg="mod">
          <ac:chgData name="Anna Löfgren" userId="bfd360a1-bf13-4a71-8584-512388a0886f" providerId="ADAL" clId="{22E8054E-A80B-47F7-8D81-627028DCE2FC}" dt="2025-10-19T17:33:12.713" v="572" actId="1076"/>
          <ac:spMkLst>
            <pc:docMk/>
            <pc:sldMk cId="3289368149" sldId="271"/>
            <ac:spMk id="2" creationId="{CDF94600-9CD8-E0FE-AA90-1C529041B267}"/>
          </ac:spMkLst>
        </pc:spChg>
        <pc:spChg chg="mod">
          <ac:chgData name="Anna Löfgren" userId="bfd360a1-bf13-4a71-8584-512388a0886f" providerId="ADAL" clId="{22E8054E-A80B-47F7-8D81-627028DCE2FC}" dt="2025-10-20T14:47:45.356" v="775" actId="20577"/>
          <ac:spMkLst>
            <pc:docMk/>
            <pc:sldMk cId="3289368149" sldId="271"/>
            <ac:spMk id="3" creationId="{77BBB52A-A930-A2BE-1C47-E1EE3BDB7D76}"/>
          </ac:spMkLst>
        </pc:spChg>
        <pc:graphicFrameChg chg="mod modGraphic">
          <ac:chgData name="Anna Löfgren" userId="bfd360a1-bf13-4a71-8584-512388a0886f" providerId="ADAL" clId="{22E8054E-A80B-47F7-8D81-627028DCE2FC}" dt="2025-10-19T17:33:06.146" v="570" actId="1076"/>
          <ac:graphicFrameMkLst>
            <pc:docMk/>
            <pc:sldMk cId="3289368149" sldId="271"/>
            <ac:graphicFrameMk id="6" creationId="{81AADE14-2E20-4E0D-EFCE-134E4AF0EE62}"/>
          </ac:graphicFrameMkLst>
        </pc:graphicFrameChg>
        <pc:picChg chg="mod">
          <ac:chgData name="Anna Löfgren" userId="bfd360a1-bf13-4a71-8584-512388a0886f" providerId="ADAL" clId="{22E8054E-A80B-47F7-8D81-627028DCE2FC}" dt="2025-10-19T17:33:09.181" v="571" actId="1076"/>
          <ac:picMkLst>
            <pc:docMk/>
            <pc:sldMk cId="3289368149" sldId="271"/>
            <ac:picMk id="1028" creationId="{0F5CB554-E4A7-645E-721A-BD5FAB675EA6}"/>
          </ac:picMkLst>
        </pc:picChg>
      </pc:sldChg>
      <pc:sldChg chg="addSp delSp modSp add mod ord">
        <pc:chgData name="Anna Löfgren" userId="bfd360a1-bf13-4a71-8584-512388a0886f" providerId="ADAL" clId="{22E8054E-A80B-47F7-8D81-627028DCE2FC}" dt="2025-10-19T17:50:56.527" v="637" actId="1076"/>
        <pc:sldMkLst>
          <pc:docMk/>
          <pc:sldMk cId="299375302" sldId="272"/>
        </pc:sldMkLst>
        <pc:spChg chg="add mod">
          <ac:chgData name="Anna Löfgren" userId="bfd360a1-bf13-4a71-8584-512388a0886f" providerId="ADAL" clId="{22E8054E-A80B-47F7-8D81-627028DCE2FC}" dt="2025-10-19T17:50:56.527" v="637" actId="1076"/>
          <ac:spMkLst>
            <pc:docMk/>
            <pc:sldMk cId="299375302" sldId="272"/>
            <ac:spMk id="9" creationId="{8C774C51-691D-4330-F885-FDC9CDC3461D}"/>
          </ac:spMkLst>
        </pc:spChg>
        <pc:picChg chg="add mod">
          <ac:chgData name="Anna Löfgren" userId="bfd360a1-bf13-4a71-8584-512388a0886f" providerId="ADAL" clId="{22E8054E-A80B-47F7-8D81-627028DCE2FC}" dt="2025-10-19T17:49:27.042" v="618" actId="1076"/>
          <ac:picMkLst>
            <pc:docMk/>
            <pc:sldMk cId="299375302" sldId="272"/>
            <ac:picMk id="14" creationId="{0F16D5FD-3551-F2DC-E852-C527545CA68A}"/>
          </ac:picMkLst>
        </pc:picChg>
      </pc:sldChg>
      <pc:sldChg chg="modSp add mod">
        <pc:chgData name="Anna Löfgren" userId="bfd360a1-bf13-4a71-8584-512388a0886f" providerId="ADAL" clId="{22E8054E-A80B-47F7-8D81-627028DCE2FC}" dt="2025-10-21T07:14:24.563" v="1486" actId="1076"/>
        <pc:sldMkLst>
          <pc:docMk/>
          <pc:sldMk cId="2801445089" sldId="273"/>
        </pc:sldMkLst>
        <pc:spChg chg="mod">
          <ac:chgData name="Anna Löfgren" userId="bfd360a1-bf13-4a71-8584-512388a0886f" providerId="ADAL" clId="{22E8054E-A80B-47F7-8D81-627028DCE2FC}" dt="2025-10-21T07:14:24.563" v="1486" actId="1076"/>
          <ac:spMkLst>
            <pc:docMk/>
            <pc:sldMk cId="2801445089" sldId="273"/>
            <ac:spMk id="2" creationId="{E4A555E4-0120-B822-0DB0-9670E2C3C17D}"/>
          </ac:spMkLst>
        </pc:spChg>
        <pc:spChg chg="mod">
          <ac:chgData name="Anna Löfgren" userId="bfd360a1-bf13-4a71-8584-512388a0886f" providerId="ADAL" clId="{22E8054E-A80B-47F7-8D81-627028DCE2FC}" dt="2025-10-21T07:14:20.999" v="1485" actId="1076"/>
          <ac:spMkLst>
            <pc:docMk/>
            <pc:sldMk cId="2801445089" sldId="273"/>
            <ac:spMk id="4" creationId="{6D6DBCA1-6350-71B3-3D9D-1AC59B61FAD5}"/>
          </ac:spMkLst>
        </pc:spChg>
      </pc:sldChg>
      <pc:sldChg chg="addSp delSp modSp add mod ord">
        <pc:chgData name="Anna Löfgren" userId="bfd360a1-bf13-4a71-8584-512388a0886f" providerId="ADAL" clId="{22E8054E-A80B-47F7-8D81-627028DCE2FC}" dt="2025-10-20T15:11:46.468" v="1426" actId="20577"/>
        <pc:sldMkLst>
          <pc:docMk/>
          <pc:sldMk cId="3735997700" sldId="274"/>
        </pc:sldMkLst>
        <pc:spChg chg="mod">
          <ac:chgData name="Anna Löfgren" userId="bfd360a1-bf13-4a71-8584-512388a0886f" providerId="ADAL" clId="{22E8054E-A80B-47F7-8D81-627028DCE2FC}" dt="2025-10-20T15:11:46.468" v="1426" actId="20577"/>
          <ac:spMkLst>
            <pc:docMk/>
            <pc:sldMk cId="3735997700" sldId="274"/>
            <ac:spMk id="2" creationId="{2BCB34F5-7944-1B60-5BB6-74824F92F503}"/>
          </ac:spMkLst>
        </pc:spChg>
        <pc:spChg chg="del mod">
          <ac:chgData name="Anna Löfgren" userId="bfd360a1-bf13-4a71-8584-512388a0886f" providerId="ADAL" clId="{22E8054E-A80B-47F7-8D81-627028DCE2FC}" dt="2025-10-20T15:03:32.916" v="1254"/>
          <ac:spMkLst>
            <pc:docMk/>
            <pc:sldMk cId="3735997700" sldId="274"/>
            <ac:spMk id="4" creationId="{6656706C-5B0E-0C08-7B49-C31E9F8E02CF}"/>
          </ac:spMkLst>
        </pc:spChg>
        <pc:picChg chg="add mod">
          <ac:chgData name="Anna Löfgren" userId="bfd360a1-bf13-4a71-8584-512388a0886f" providerId="ADAL" clId="{22E8054E-A80B-47F7-8D81-627028DCE2FC}" dt="2025-10-20T15:11:29.352" v="1419" actId="1076"/>
          <ac:picMkLst>
            <pc:docMk/>
            <pc:sldMk cId="3735997700" sldId="274"/>
            <ac:picMk id="6" creationId="{F6C87678-196D-45E9-2510-BEC20741226F}"/>
          </ac:picMkLst>
        </pc:picChg>
      </pc:sldChg>
      <pc:sldChg chg="new del">
        <pc:chgData name="Anna Löfgren" userId="bfd360a1-bf13-4a71-8584-512388a0886f" providerId="ADAL" clId="{22E8054E-A80B-47F7-8D81-627028DCE2FC}" dt="2025-10-21T06:47:19.799" v="1430" actId="2696"/>
        <pc:sldMkLst>
          <pc:docMk/>
          <pc:sldMk cId="3725919940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89B9B-1014-4ADB-A20A-EB0572C778A9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40F89-62A2-47F9-9C8C-52B4407D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9752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Presentation </a:t>
            </a:r>
            <a:r>
              <a:rPr lang="sv-SE" dirty="0"/>
              <a:t>- av tränare (och nya föräldrar)- </a:t>
            </a:r>
            <a:r>
              <a:rPr lang="sv-SE" b="0" dirty="0"/>
              <a:t>Syftet med mötet </a:t>
            </a:r>
            <a:r>
              <a:rPr lang="sv-SE" dirty="0"/>
              <a:t>– en gemensam samsyn och engagemang samt ha kännedom om vad som förväntas och på gång (?)</a:t>
            </a:r>
          </a:p>
          <a:p>
            <a:r>
              <a:rPr lang="sv-SE" b="1" dirty="0"/>
              <a:t>Föreningen i korthet </a:t>
            </a:r>
            <a:r>
              <a:rPr lang="sv-SE" dirty="0"/>
              <a:t>– Vision/stadgar</a:t>
            </a:r>
          </a:p>
          <a:p>
            <a:r>
              <a:rPr lang="sv-SE" b="1" dirty="0"/>
              <a:t>Träning och verksamhet </a:t>
            </a:r>
            <a:r>
              <a:rPr lang="sv-SE" dirty="0"/>
              <a:t>– Grupperna, tränare träningsupplägg, dagar, rider, plats – Rutiner: samling, kläder, duscha/basta, utrustning – förväntningar på barnen &amp; föräldrarna – Höstens och vinterns planerade aktiviteter/läger.</a:t>
            </a:r>
          </a:p>
          <a:p>
            <a:r>
              <a:rPr lang="sv-SE" b="1" dirty="0"/>
              <a:t>Tävling och arrangemang </a:t>
            </a:r>
            <a:r>
              <a:rPr lang="sv-SE" dirty="0"/>
              <a:t>– Hur ser på tävlingar/bildande av lag mm – lokala </a:t>
            </a:r>
            <a:r>
              <a:rPr lang="sv-SE" dirty="0" err="1"/>
              <a:t>tävlingar?Zonträningar</a:t>
            </a:r>
            <a:r>
              <a:rPr lang="sv-SE" dirty="0"/>
              <a:t>? Funktionärsbehov- vilka roller behövs?</a:t>
            </a:r>
          </a:p>
          <a:p>
            <a:r>
              <a:rPr lang="sv-SE" dirty="0"/>
              <a:t>östen Ekonomi och medlemskap – Avgifter, fritidskortet, vad går avgifterna till, sponsring, försäljning</a:t>
            </a:r>
          </a:p>
          <a:p>
            <a:r>
              <a:rPr lang="sv-SE" dirty="0"/>
              <a:t>Kommunikation- Hemsida, Facebook, </a:t>
            </a:r>
            <a:r>
              <a:rPr lang="sv-SE" dirty="0" err="1"/>
              <a:t>Instagram</a:t>
            </a:r>
            <a:r>
              <a:rPr lang="sv-SE" dirty="0"/>
              <a:t>, Messenger, mail…? Kommunikation vid tävlingar. </a:t>
            </a:r>
          </a:p>
          <a:p>
            <a:r>
              <a:rPr lang="sv-SE" b="1" dirty="0"/>
              <a:t>Föräldraengagemang</a:t>
            </a:r>
            <a:r>
              <a:rPr lang="sv-SE" dirty="0"/>
              <a:t> – Vilken hjälp behövs? Vad förväntas? Träning, läger, tävling, - Göra spår, trivselaktiviteter., göra iordningställa förråd. </a:t>
            </a:r>
          </a:p>
          <a:p>
            <a:r>
              <a:rPr lang="sv-SE" b="1" dirty="0"/>
              <a:t>Avslutning och fika </a:t>
            </a:r>
            <a:r>
              <a:rPr lang="sv-SE" dirty="0"/>
              <a:t>-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2723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Namn, dag och tid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326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3D7F-E749-C9F6-6A9B-CE1EB7FDE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F1C478D-B35E-4412-B113-2ED74AC66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0DC85A3-EB2A-EDDF-83C1-1A09F4A36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 Grupperna -  träningsupplägg, dagar, tider, plats – Rutiner: samling, kläder, duscha/basta, utrustning – förväntningar på barnen &amp; föräldrarna – Höstens och vinterns planerade aktiviteter/läger.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6D54D1-3213-05F3-0F18-55978A3EF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8439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B71B8-EDD4-45CE-A81E-DDE0D48F4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EF796BC-2EA9-7651-C95E-E8FF29383C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51D2F42-024F-EA3C-969F-A6EE9AA19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 Grupperna -  träningsupplägg, dagar, tider, plats – Rutiner: samling, kläder, duscha/basta, utrustning – förväntningar på barnen &amp; föräldrarna – Höstens och vinterns planerade aktiviteter/läger.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927F3EC-3C46-5344-6D57-71DF091D7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7352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05870-83D1-F2AE-A7C1-2090876C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1BC6FE0-845D-26C0-6164-7932353663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B5569F6-81E7-A9A0-BFA6-781CF0E2F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 Grupperna -  träningsupplägg, dagar, tider, plats – Rutiner: samling, kläder, duscha/basta, utrustning – förväntningar på barnen &amp; föräldrarna – Höstens och vinterns planerade aktiviteter/läger.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73715B-84EA-77D9-995F-711D5F999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005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6CFE3-7850-9C28-F0FB-71EF10F1D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CD2C0D0-B338-87D0-A50F-07B383442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3073576-2AEB-C1CF-AE88-A50B568240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 Grupperna -  träningsupplägg, dagar, tider, plats – Rutiner: samling, kläder, duscha/basta, utrustning – förväntningar på barnen &amp; föräldrarna – Höstens och vinterns planerade aktiviteter/läger.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C3412C9-318D-CDAD-B356-EF0365C9D0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8732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ABC6C-DBBF-B5D8-0212-C583BC7FA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550CA29-1441-28F0-58AF-85C466398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E32A132-1187-3FA9-A554-9B564D56E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 Grupperna -  träningsupplägg, dagar, tider, plats – Rutiner: samling, kläder, duscha/basta, utrustning – förväntningar på barnen &amp; föräldrarna – Höstens och vinterns planerade aktiviteter/läger.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D8951A5-196F-7C1D-A354-51CAB2BA1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533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4FB7A-8F21-FB09-4E04-1BEF4298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9A765A1-4744-520D-0896-60E4F5DAB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875127D-B96D-0075-E0C8-103963571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Höstens och vinterns planerade aktiviteter/läger.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FE41EB8-853B-67D5-28A3-D17B73D2A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1137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EC68A-76C9-A110-5D3D-4984330A7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DC604AC-E166-B612-D713-22F611437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4550D9A-2D20-6901-3197-54F6857F4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Höstens och vinterns planerade aktiviteter/läger.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0A09396-91DB-A051-DD48-8A410DE581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7983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Höstens och vinterns planerade aktiviteter/läger.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7135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20167-DA26-E3DB-AAEF-32FD88654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810B2B9-30D1-7063-7D83-99A837B05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B91A4AC-839B-0E11-99D9-B8C6A50A5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Vart går pengarna till mm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75B0C3B-8D7E-52C4-C710-D042827CD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1930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211A-4112-706D-92C8-F8DA2202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E6F8B30-F9F0-7795-DF98-CB167508D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6120AA6-271E-7334-4E07-1389E6ECB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Höstens och vinterns planerade aktiviteter/läger.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91D1561-9AF0-BA11-FBA3-AA87C75C3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0529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11E80-F563-C32E-9DBE-2893F3CBD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C7D5591-8F09-2E96-A7CF-E41E199D0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B9EC5CB-1110-17D7-2D9B-5202B82E1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Vart kommunicerar föreningen vilken info? (Ska någon kanal raderas?) Vad förväntas av </a:t>
            </a:r>
            <a:r>
              <a:rPr lang="sv-SE" dirty="0" err="1"/>
              <a:t>vh</a:t>
            </a:r>
            <a:r>
              <a:rPr lang="sv-SE" dirty="0"/>
              <a:t> i detta?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B21F14F-FB90-A6D5-C517-89ACECEAA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40F89-62A2-47F9-9C8C-52B4407DBF60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586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012671-F787-7D1A-D059-A83CBE1AE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E537667-70C1-2EE6-2F6E-89BDD6B48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CB1855-6937-8AB4-3DB6-9E7CE93F2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D3138BE-791E-BECE-58CA-849FFA272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BD39B8-340A-216A-3A46-18C0191D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341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A96BD1-D465-E3CB-B26F-73F158DDA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4943437-3DE5-BB2F-DC3C-E5F9FA798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CFA58E-B4C3-024F-34BB-E4B216A62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11944E9-F1C1-BD39-BD2A-36A12632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943DF8-A0A0-E9B5-896A-4295957C0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48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5312C1-3FC9-2D3A-35F7-0393523E2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5F87378-0C1C-1B75-C7B7-00DEE5940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A38B0D-8C68-4371-6BC6-DB44AE68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22E82E1-7285-E0C5-2E2B-32D51940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57601F-AD43-98AC-5A97-F3F1B4240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533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866605-8CF1-41F4-E652-F44C2512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9E196A-987F-6EC1-17D9-071E17AEA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AA666AD-4562-BD2B-39D7-D0963E5F0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F2C69EC-CE87-A33D-D1D4-91E91A4A5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828514-43D8-600B-6F79-34419D963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691368D-55B6-BD33-61EC-8D89E6F3B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653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35FA8D-779D-0D0C-4332-D2E593DE4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A6EB287-A25C-0968-3A42-7763196F2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58D839-331B-4986-6B3A-66BF60400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26D8D20-F98F-4AC3-A996-683E2C04B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7C7AF76-F713-B10C-6467-7C07E2819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93F0685-3234-CDAF-3B2A-6A90E53D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F4C962C-60DA-517D-4D9C-921DFFF9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2D93109-50D6-539E-9282-E25370594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981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193EAB-EEC2-15C7-5B78-2D41D3DC9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B1EA74-3A54-5F5A-F81F-A5CFBE6C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40A3F9E-C5AF-3AF8-66C8-A91A0C7AB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B2B5E4E-179B-45DE-10C2-3B7456855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276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A3C1408-03CA-0F1C-B739-1D1EE862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A04A8B9-B55F-78C5-54F5-5A992F3E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786160F-7007-98FA-864E-FDDB197F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73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C63C7B-63CC-01AD-A2F1-DB825D3D6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7AF215-E951-CF18-CC86-B9F6FAC4B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CC47BC8-ED4E-3F26-098B-659BDDAEC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D7D4D4-80D9-B9FA-0DFF-DA764207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1867205-9B47-C02C-5523-34E1EB408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B265FAC-AD7D-0804-E1F9-2077E399F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1372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2F8BBA-6452-98CF-3BF4-4371F06F0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E3EB964-00CB-F8DB-B773-63A7F863E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E1B8236-FF17-E0B9-05CA-1B315C1F3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17BDDB-531D-38DC-35FB-31E0FDDF8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73C95AE-C847-F61B-1F1B-1D553156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FA9C619-7AC5-AEAE-620F-52018699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3264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F085F6-52E8-40B0-1A7C-DA74E2A34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4A7A633-FE55-5201-A410-5999771CB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5E4A643-7250-99B0-0BFE-6B026FDBB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7C988F-953E-A67C-71AC-26AA362B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44B9DA-D424-1B4C-D22C-1D7D181B4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535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9DC2A1C-E961-EA51-2A9C-0045719481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27A310C-345F-4CF9-A29D-9D3B2FE78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3D0D45-660F-50DF-CC6F-9B52728C6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A8E2518-C718-6B87-51BE-B2753EA89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F917D2-F1F3-E016-1377-FDD69333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528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DF1A1C5-F078-1D6C-1BF7-9DB053A2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DD2FBB9-1DD7-39AC-DF3A-29E3B3578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02A04A-BD3E-34E7-0061-1C34C7A32D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CC7594-83F3-493A-ABFA-2802F0A92937}" type="datetimeFigureOut">
              <a:rPr lang="sv-SE" smtClean="0"/>
              <a:t>2025-10-21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5DEDAF-01C0-F38A-532F-780CB1832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ACBB48-67B9-C291-C431-24B69C7087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F82E1B-186B-496C-AC0D-C6F1DCFDC2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247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&#246;rening.skidskytte.se/download/18.2155f1a319762655bdfca5cc/1750193159679/Stadgar%20f%C3%B6r%20N%C3%A4ssj%C3%B6%20SKI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&#246;rening.skidskytte.se/foreningen-nassjo-ski/tavlingskalendra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&#246;rening.skidskytte.se/foreningen-nassjo-ski/stodja-och-hjalpa-til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&#246;rening.skidskytte.se/foreningen-nassjo-ski/om-foreningen/bli-medle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fritidskortet.se/foralder/informatio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sv/fr%C3%A5getecken-info-hj%C3%A4lp-faq-st%C3%B6d-30544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0">
            <a:extLst>
              <a:ext uri="{FF2B5EF4-FFF2-40B4-BE49-F238E27FC236}">
                <a16:creationId xmlns:a16="http://schemas.microsoft.com/office/drawing/2014/main" id="{275D6C10-B5A7-4715-803E-0501C9C2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D36EBC4-A1A4-2E45-85BC-B1C0D31ED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683" y="899504"/>
            <a:ext cx="3542792" cy="2220131"/>
          </a:xfrm>
        </p:spPr>
        <p:txBody>
          <a:bodyPr>
            <a:normAutofit fontScale="90000"/>
          </a:bodyPr>
          <a:lstStyle/>
          <a:p>
            <a:r>
              <a:rPr lang="sv-SE" sz="5200" dirty="0"/>
              <a:t>Välkommen på</a:t>
            </a:r>
            <a:br>
              <a:rPr lang="sv-SE" sz="5200" dirty="0"/>
            </a:br>
            <a:r>
              <a:rPr lang="sv-SE" sz="5200" dirty="0"/>
              <a:t>föräldramöte!</a:t>
            </a:r>
            <a:br>
              <a:rPr lang="sv-SE" sz="5200" dirty="0"/>
            </a:br>
            <a:r>
              <a:rPr lang="sv-SE" sz="1800" i="1" dirty="0"/>
              <a:t>251020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215685B-6B94-A2A6-C821-814102D41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108" y="3615211"/>
            <a:ext cx="4615942" cy="1749374"/>
          </a:xfrm>
        </p:spPr>
        <p:txBody>
          <a:bodyPr>
            <a:normAutofit/>
          </a:bodyPr>
          <a:lstStyle/>
          <a:p>
            <a:pPr algn="l"/>
            <a:r>
              <a:rPr lang="sv-SE" sz="2200" dirty="0"/>
              <a:t>❄️❄️❄️❄️❄️❄️❄️❄️❄️❄️❄️</a:t>
            </a:r>
          </a:p>
          <a:p>
            <a:pPr algn="l"/>
            <a:r>
              <a:rPr lang="sv-SE" sz="2200" dirty="0"/>
              <a:t>                             Nässjö SKI</a:t>
            </a:r>
          </a:p>
          <a:p>
            <a:pPr algn="l"/>
            <a:r>
              <a:rPr lang="sv-SE" sz="2200" dirty="0"/>
              <a:t>         Barn- och ungdomsverksamhet</a:t>
            </a:r>
          </a:p>
        </p:txBody>
      </p:sp>
      <p:pic>
        <p:nvPicPr>
          <p:cNvPr id="5" name="Bildobjekt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06316286-3C60-C73C-1B95-6313DBEF7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159" y="1192564"/>
            <a:ext cx="5132574" cy="3949676"/>
          </a:xfrm>
          <a:prstGeom prst="rect">
            <a:avLst/>
          </a:prstGeom>
        </p:spPr>
      </p:pic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70A44FC0-8002-2293-F517-D85100C76FAD}"/>
              </a:ext>
            </a:extLst>
          </p:cNvPr>
          <p:cNvCxnSpPr>
            <a:cxnSpLocks/>
          </p:cNvCxnSpPr>
          <p:nvPr/>
        </p:nvCxnSpPr>
        <p:spPr>
          <a:xfrm>
            <a:off x="674914" y="6339844"/>
            <a:ext cx="10864810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52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C2FFB9-BC25-1BD2-C650-CD168770F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349" y="3122281"/>
            <a:ext cx="4647335" cy="613438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sv-SE" sz="2200" b="1" dirty="0"/>
              <a:t>Dagordning:</a:t>
            </a:r>
            <a:br>
              <a:rPr lang="sv-SE" sz="2200" dirty="0"/>
            </a:br>
            <a:r>
              <a:rPr lang="sv-SE" sz="2200" dirty="0"/>
              <a:t>❄️ Presentation</a:t>
            </a:r>
            <a:br>
              <a:rPr lang="sv-SE" sz="2200" dirty="0"/>
            </a:br>
            <a:r>
              <a:rPr lang="sv-SE" sz="2200" dirty="0"/>
              <a:t>❄️Föreningen i korthet</a:t>
            </a:r>
            <a:br>
              <a:rPr lang="sv-SE" sz="2200" dirty="0"/>
            </a:b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❄️ </a:t>
            </a:r>
            <a:r>
              <a:rPr lang="sv-SE" sz="2200" dirty="0"/>
              <a:t>Träning och verksamhet</a:t>
            </a:r>
            <a:br>
              <a:rPr lang="sv-SE" sz="2200" dirty="0"/>
            </a:b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❄️ </a:t>
            </a:r>
            <a:r>
              <a:rPr lang="sv-SE" sz="2200" dirty="0"/>
              <a:t>Tävlingar och arrangemang</a:t>
            </a:r>
            <a:br>
              <a:rPr lang="sv-SE" sz="2200" dirty="0"/>
            </a:b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❄️ M</a:t>
            </a:r>
            <a:r>
              <a:rPr lang="sv-SE" sz="2200" dirty="0" err="1"/>
              <a:t>edlemskap</a:t>
            </a:r>
            <a:r>
              <a:rPr lang="sv-SE" sz="2200" dirty="0"/>
              <a:t> och fritidskortet</a:t>
            </a:r>
            <a:br>
              <a:rPr lang="sv-SE" sz="2200" dirty="0"/>
            </a:b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❄️</a:t>
            </a:r>
            <a:r>
              <a:rPr lang="sv-SE" sz="2200" dirty="0"/>
              <a:t>Föräldraengagemang</a:t>
            </a:r>
            <a:br>
              <a:rPr lang="sv-SE" sz="2200" dirty="0"/>
            </a:br>
            <a:r>
              <a:rPr lang="sv-SE" sz="2200" dirty="0"/>
              <a:t>❄️Kommunikation</a:t>
            </a:r>
            <a:br>
              <a:rPr lang="sv-SE" sz="2200" dirty="0"/>
            </a:b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❄️ </a:t>
            </a:r>
            <a:r>
              <a:rPr lang="sv-SE" sz="2200" dirty="0"/>
              <a:t>Frågor</a:t>
            </a:r>
            <a:br>
              <a:rPr lang="sv-SE" sz="2200" dirty="0"/>
            </a:br>
            <a:br>
              <a:rPr lang="sv-SE" dirty="0"/>
            </a:br>
            <a:endParaRPr lang="sv-SE" dirty="0"/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630183FC-8936-E564-5821-AC9EB5251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ABC03DFB-CD31-38B8-75A9-791A7535E11A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565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F785-DCA1-6EB7-0964-4D375D05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7C9F73-5B7C-D855-C1AF-2730B1F4F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513" y="1557679"/>
            <a:ext cx="3051313" cy="2646571"/>
          </a:xfrm>
        </p:spPr>
        <p:txBody>
          <a:bodyPr>
            <a:normAutofit/>
          </a:bodyPr>
          <a:lstStyle/>
          <a:p>
            <a:r>
              <a:rPr lang="sv-SE" dirty="0"/>
              <a:t>Presentation</a:t>
            </a:r>
            <a:br>
              <a:rPr lang="sv-SE" dirty="0"/>
            </a:br>
            <a:r>
              <a:rPr lang="sv-SE" sz="2200" dirty="0"/>
              <a:t>   föräldrar och tränare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E2564027-F5B7-9341-2868-08674F917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8F77B3F6-E841-AB88-B273-802AA034E1ED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21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9C28D-6720-5DCE-0A89-B41E9029B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AFC35C-7DD3-FB11-A03E-9490DB66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444" y="604992"/>
            <a:ext cx="5311216" cy="613438"/>
          </a:xfrm>
        </p:spPr>
        <p:txBody>
          <a:bodyPr>
            <a:normAutofit fontScale="90000"/>
          </a:bodyPr>
          <a:lstStyle/>
          <a:p>
            <a:r>
              <a:rPr lang="sv-SE" dirty="0"/>
              <a:t>Föreningen  - Nässjö SKI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CC06EC8A-F5F0-5BD7-94AB-6A779C171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D9F3724B-C4DB-D867-3E48-0325C1AD723A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31D7DD90-F46C-2059-B610-D6806AE61040}"/>
              </a:ext>
            </a:extLst>
          </p:cNvPr>
          <p:cNvSpPr txBox="1"/>
          <p:nvPr/>
        </p:nvSpPr>
        <p:spPr>
          <a:xfrm>
            <a:off x="1241351" y="1818861"/>
            <a:ext cx="585518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Föreningens stadgar:</a:t>
            </a:r>
          </a:p>
          <a:p>
            <a:endParaRPr lang="sv-SE" dirty="0"/>
          </a:p>
          <a:p>
            <a:r>
              <a:rPr lang="sv-SE" dirty="0">
                <a:hlinkClick r:id="rId3"/>
              </a:rPr>
              <a:t>https://xn--frening-90a.skidskytte.se/download/18.2155f1a319762655bdfca5cc/1750193159679/Stadgar%20f%C3%B6r%20N%C3%A4ssj%C3%B6%20SKI.pdf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96075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AEC6C-3E16-8C76-F68C-F260B999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D38243-00AD-62F3-1EE5-D95B4ECC6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158" y="267520"/>
            <a:ext cx="5910944" cy="1340787"/>
          </a:xfrm>
        </p:spPr>
        <p:txBody>
          <a:bodyPr>
            <a:normAutofit/>
          </a:bodyPr>
          <a:lstStyle/>
          <a:p>
            <a:r>
              <a:rPr lang="sv-SE" dirty="0"/>
              <a:t>Träning och verksamhet </a:t>
            </a:r>
            <a:endParaRPr lang="sv-SE" sz="2200" dirty="0"/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7A87D00E-79F3-246C-C442-EC3DD58BB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7BA94DFD-4897-2B92-E4C4-FFF0DE313461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ktangel 2">
            <a:extLst>
              <a:ext uri="{FF2B5EF4-FFF2-40B4-BE49-F238E27FC236}">
                <a16:creationId xmlns:a16="http://schemas.microsoft.com/office/drawing/2014/main" id="{ECCE62C7-228C-6335-5842-9574157FBA9F}"/>
              </a:ext>
            </a:extLst>
          </p:cNvPr>
          <p:cNvSpPr/>
          <p:nvPr/>
        </p:nvSpPr>
        <p:spPr>
          <a:xfrm>
            <a:off x="674913" y="1786244"/>
            <a:ext cx="2962941" cy="13407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70D0EF9-E2C1-AB3D-636E-0A178D80F6A2}"/>
              </a:ext>
            </a:extLst>
          </p:cNvPr>
          <p:cNvSpPr/>
          <p:nvPr/>
        </p:nvSpPr>
        <p:spPr>
          <a:xfrm>
            <a:off x="4614529" y="1786244"/>
            <a:ext cx="2962941" cy="134078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CFA63F7-5A75-8FA2-4AA0-D0ED2CB32A11}"/>
              </a:ext>
            </a:extLst>
          </p:cNvPr>
          <p:cNvSpPr/>
          <p:nvPr/>
        </p:nvSpPr>
        <p:spPr>
          <a:xfrm>
            <a:off x="8417123" y="1771497"/>
            <a:ext cx="2962941" cy="13407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471AE9B-2836-25C9-6A1D-D19EF9CF1726}"/>
              </a:ext>
            </a:extLst>
          </p:cNvPr>
          <p:cNvSpPr txBox="1"/>
          <p:nvPr/>
        </p:nvSpPr>
        <p:spPr>
          <a:xfrm>
            <a:off x="4920848" y="1928097"/>
            <a:ext cx="2656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chemeClr val="bg2"/>
                </a:solidFill>
              </a:rPr>
              <a:t>Stjärna på skidor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8F138288-EF2E-6BE0-9005-EA4ABB4F3460}"/>
              </a:ext>
            </a:extLst>
          </p:cNvPr>
          <p:cNvSpPr/>
          <p:nvPr/>
        </p:nvSpPr>
        <p:spPr>
          <a:xfrm>
            <a:off x="4645160" y="3984398"/>
            <a:ext cx="2962941" cy="1765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8E2DDE4-9BF3-2988-B409-088622FC6906}"/>
              </a:ext>
            </a:extLst>
          </p:cNvPr>
          <p:cNvSpPr txBox="1"/>
          <p:nvPr/>
        </p:nvSpPr>
        <p:spPr>
          <a:xfrm>
            <a:off x="1571848" y="2004588"/>
            <a:ext cx="1471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err="1">
                <a:solidFill>
                  <a:schemeClr val="bg2"/>
                </a:solidFill>
              </a:rPr>
              <a:t>Skidkul</a:t>
            </a:r>
            <a:endParaRPr lang="sv-SE" sz="2400" b="1" dirty="0">
              <a:solidFill>
                <a:schemeClr val="bg2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C5C06DE3-92A1-EC1D-9290-23B77C021C99}"/>
              </a:ext>
            </a:extLst>
          </p:cNvPr>
          <p:cNvSpPr txBox="1"/>
          <p:nvPr/>
        </p:nvSpPr>
        <p:spPr>
          <a:xfrm>
            <a:off x="8554145" y="1943607"/>
            <a:ext cx="2688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chemeClr val="bg2"/>
                </a:solidFill>
              </a:rPr>
              <a:t>Ungdomsgruppen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BA49F2C-901E-3631-861B-99A59A5FD16E}"/>
              </a:ext>
            </a:extLst>
          </p:cNvPr>
          <p:cNvSpPr txBox="1"/>
          <p:nvPr/>
        </p:nvSpPr>
        <p:spPr>
          <a:xfrm>
            <a:off x="5148308" y="4174791"/>
            <a:ext cx="242916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chemeClr val="bg2"/>
                </a:solidFill>
              </a:rPr>
              <a:t>Skidskytte  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r>
              <a:rPr lang="sv-SE" b="1" dirty="0">
                <a:solidFill>
                  <a:schemeClr val="bg2"/>
                </a:solidFill>
              </a:rPr>
              <a:t>Måndags- och torsdagsgrupp</a:t>
            </a:r>
          </a:p>
        </p:txBody>
      </p:sp>
    </p:spTree>
    <p:extLst>
      <p:ext uri="{BB962C8B-B14F-4D97-AF65-F5344CB8AC3E}">
        <p14:creationId xmlns:p14="http://schemas.microsoft.com/office/powerpoint/2010/main" val="99459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10D4C-97E3-BD63-9E5A-8A15EE8F2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CC71CFB4-A38A-A60F-03F9-AD109DF99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FFA94A93-0E40-8CB2-0738-3F5B5ECB53CD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ktangel 2">
            <a:extLst>
              <a:ext uri="{FF2B5EF4-FFF2-40B4-BE49-F238E27FC236}">
                <a16:creationId xmlns:a16="http://schemas.microsoft.com/office/drawing/2014/main" id="{D3E1AE72-25E8-7EDB-1DF6-5E115FF96D30}"/>
              </a:ext>
            </a:extLst>
          </p:cNvPr>
          <p:cNvSpPr/>
          <p:nvPr/>
        </p:nvSpPr>
        <p:spPr>
          <a:xfrm>
            <a:off x="979713" y="878683"/>
            <a:ext cx="6691087" cy="45268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790A8E-6AB7-74A4-2109-4966740E23A8}"/>
              </a:ext>
            </a:extLst>
          </p:cNvPr>
          <p:cNvSpPr txBox="1"/>
          <p:nvPr/>
        </p:nvSpPr>
        <p:spPr>
          <a:xfrm>
            <a:off x="3227976" y="1098507"/>
            <a:ext cx="2194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 err="1">
                <a:solidFill>
                  <a:schemeClr val="bg2"/>
                </a:solidFill>
              </a:rPr>
              <a:t>Skidkul</a:t>
            </a:r>
            <a:endParaRPr lang="sv-SE" sz="4000" b="1" dirty="0">
              <a:solidFill>
                <a:schemeClr val="bg2"/>
              </a:solidFill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7E21D6F-662C-553A-01E7-A20DC0059FD3}"/>
              </a:ext>
            </a:extLst>
          </p:cNvPr>
          <p:cNvSpPr txBox="1"/>
          <p:nvPr/>
        </p:nvSpPr>
        <p:spPr>
          <a:xfrm>
            <a:off x="1374912" y="2196036"/>
            <a:ext cx="4121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Ålder: Ca 8 år och yngre</a:t>
            </a:r>
          </a:p>
          <a:p>
            <a:r>
              <a:rPr lang="sv-SE" b="1" dirty="0">
                <a:solidFill>
                  <a:schemeClr val="bg2"/>
                </a:solidFill>
              </a:rPr>
              <a:t>Träningstid: Måndagar kl. 18.00-19.00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r>
              <a:rPr lang="sv-SE" b="1" dirty="0">
                <a:solidFill>
                  <a:schemeClr val="bg2"/>
                </a:solidFill>
              </a:rPr>
              <a:t>Träningsupplägg</a:t>
            </a:r>
          </a:p>
          <a:p>
            <a:r>
              <a:rPr lang="sv-SE" b="1" dirty="0">
                <a:solidFill>
                  <a:schemeClr val="bg2"/>
                </a:solidFill>
              </a:rPr>
              <a:t>Kommunikationskanaler</a:t>
            </a:r>
          </a:p>
          <a:p>
            <a:r>
              <a:rPr lang="sv-SE" b="1" dirty="0">
                <a:solidFill>
                  <a:schemeClr val="bg2"/>
                </a:solidFill>
              </a:rPr>
              <a:t>Ledare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1179C5E-0B4A-9D16-B41A-2F27605DB78A}"/>
              </a:ext>
            </a:extLst>
          </p:cNvPr>
          <p:cNvSpPr txBox="1"/>
          <p:nvPr/>
        </p:nvSpPr>
        <p:spPr>
          <a:xfrm>
            <a:off x="1424608" y="4128278"/>
            <a:ext cx="4937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09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77F2D-CA8D-11A7-EC45-39148C16B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78AAA0CA-E7F3-D983-A3BF-C5E3DD495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CBC27895-5748-DE3C-4D1A-BD8A63EF56D6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ktangel 2">
            <a:extLst>
              <a:ext uri="{FF2B5EF4-FFF2-40B4-BE49-F238E27FC236}">
                <a16:creationId xmlns:a16="http://schemas.microsoft.com/office/drawing/2014/main" id="{F3746474-13E9-3140-286C-C32DCC11CFBA}"/>
              </a:ext>
            </a:extLst>
          </p:cNvPr>
          <p:cNvSpPr/>
          <p:nvPr/>
        </p:nvSpPr>
        <p:spPr>
          <a:xfrm>
            <a:off x="979713" y="878683"/>
            <a:ext cx="6691087" cy="45268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6447CBF-67E9-819B-50F1-6965773CA6D2}"/>
              </a:ext>
            </a:extLst>
          </p:cNvPr>
          <p:cNvSpPr txBox="1"/>
          <p:nvPr/>
        </p:nvSpPr>
        <p:spPr>
          <a:xfrm>
            <a:off x="2476136" y="1098507"/>
            <a:ext cx="4259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2"/>
                </a:solidFill>
              </a:rPr>
              <a:t>Stjärna på skidor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9C33AE5-B061-D47E-4168-3DF0BD2ECB37}"/>
              </a:ext>
            </a:extLst>
          </p:cNvPr>
          <p:cNvSpPr txBox="1"/>
          <p:nvPr/>
        </p:nvSpPr>
        <p:spPr>
          <a:xfrm>
            <a:off x="1424608" y="2413337"/>
            <a:ext cx="4121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Ålder: Ca 9-12 år</a:t>
            </a:r>
          </a:p>
          <a:p>
            <a:r>
              <a:rPr lang="sv-SE" b="1" dirty="0">
                <a:solidFill>
                  <a:schemeClr val="bg2"/>
                </a:solidFill>
              </a:rPr>
              <a:t>Träningstid: Måndagar kl. 18.00-19.00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r>
              <a:rPr lang="sv-SE" b="1" dirty="0">
                <a:solidFill>
                  <a:schemeClr val="bg2"/>
                </a:solidFill>
              </a:rPr>
              <a:t>Träningsupplägg</a:t>
            </a:r>
          </a:p>
          <a:p>
            <a:r>
              <a:rPr lang="sv-SE" b="1" dirty="0">
                <a:solidFill>
                  <a:schemeClr val="bg2"/>
                </a:solidFill>
              </a:rPr>
              <a:t>Kommunikationskanaler</a:t>
            </a:r>
          </a:p>
          <a:p>
            <a:r>
              <a:rPr lang="sv-SE" b="1" dirty="0">
                <a:solidFill>
                  <a:schemeClr val="bg2"/>
                </a:solidFill>
              </a:rPr>
              <a:t>Ledare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4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D464-23C9-5CF5-4017-F4167D119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0B8729B8-2F7C-DEFE-531A-37117E460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36A92179-52F2-56AD-C6E7-E499B91DD645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ktangel 2">
            <a:extLst>
              <a:ext uri="{FF2B5EF4-FFF2-40B4-BE49-F238E27FC236}">
                <a16:creationId xmlns:a16="http://schemas.microsoft.com/office/drawing/2014/main" id="{0A308082-285D-C29F-8790-59C3D371FA03}"/>
              </a:ext>
            </a:extLst>
          </p:cNvPr>
          <p:cNvSpPr/>
          <p:nvPr/>
        </p:nvSpPr>
        <p:spPr>
          <a:xfrm>
            <a:off x="979713" y="878683"/>
            <a:ext cx="6691087" cy="45268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977F04A-E005-7D5D-B66A-332BA189857D}"/>
              </a:ext>
            </a:extLst>
          </p:cNvPr>
          <p:cNvSpPr txBox="1"/>
          <p:nvPr/>
        </p:nvSpPr>
        <p:spPr>
          <a:xfrm>
            <a:off x="2225040" y="1098507"/>
            <a:ext cx="4937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2"/>
                </a:solidFill>
              </a:rPr>
              <a:t>Ungdomsgruppen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357AACB-6804-2A72-8395-B716F87EDA33}"/>
              </a:ext>
            </a:extLst>
          </p:cNvPr>
          <p:cNvSpPr txBox="1"/>
          <p:nvPr/>
        </p:nvSpPr>
        <p:spPr>
          <a:xfrm>
            <a:off x="1424607" y="2533967"/>
            <a:ext cx="56321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Ålder: Ca 12 år och äldre </a:t>
            </a:r>
          </a:p>
          <a:p>
            <a:r>
              <a:rPr lang="sv-SE" b="1" dirty="0">
                <a:solidFill>
                  <a:schemeClr val="bg2"/>
                </a:solidFill>
              </a:rPr>
              <a:t>Träningstid: Tisdagar och torsdagar kl. 18.00-19.00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r>
              <a:rPr lang="sv-SE" b="1" dirty="0">
                <a:solidFill>
                  <a:schemeClr val="bg2"/>
                </a:solidFill>
              </a:rPr>
              <a:t>Träningsupplägg</a:t>
            </a:r>
          </a:p>
          <a:p>
            <a:r>
              <a:rPr lang="sv-SE" b="1" dirty="0">
                <a:solidFill>
                  <a:schemeClr val="bg2"/>
                </a:solidFill>
              </a:rPr>
              <a:t>Kommunikationskanaler</a:t>
            </a:r>
          </a:p>
          <a:p>
            <a:r>
              <a:rPr lang="sv-SE" b="1" dirty="0">
                <a:solidFill>
                  <a:schemeClr val="bg2"/>
                </a:solidFill>
              </a:rPr>
              <a:t>Ledare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253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B975-AD2F-7163-51C1-9823AF48F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0FCB6151-3589-0E3A-2AD1-8E3AB952A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639" y="4463419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FB2F39E8-C881-3502-A894-E4A9446E909C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ktangel 2">
            <a:extLst>
              <a:ext uri="{FF2B5EF4-FFF2-40B4-BE49-F238E27FC236}">
                <a16:creationId xmlns:a16="http://schemas.microsoft.com/office/drawing/2014/main" id="{707C5A38-C440-9B17-B38B-D5ACF0744283}"/>
              </a:ext>
            </a:extLst>
          </p:cNvPr>
          <p:cNvSpPr/>
          <p:nvPr/>
        </p:nvSpPr>
        <p:spPr>
          <a:xfrm>
            <a:off x="2937013" y="381044"/>
            <a:ext cx="3513483" cy="12880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961BCFA-77FA-C3E4-5345-B59C5ECDD88D}"/>
              </a:ext>
            </a:extLst>
          </p:cNvPr>
          <p:cNvSpPr txBox="1"/>
          <p:nvPr/>
        </p:nvSpPr>
        <p:spPr>
          <a:xfrm>
            <a:off x="3359835" y="671124"/>
            <a:ext cx="3090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2"/>
                </a:solidFill>
              </a:rPr>
              <a:t>Skidskytte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801464F-15FC-FCDD-489A-9EB1EB761C4B}"/>
              </a:ext>
            </a:extLst>
          </p:cNvPr>
          <p:cNvSpPr/>
          <p:nvPr/>
        </p:nvSpPr>
        <p:spPr>
          <a:xfrm>
            <a:off x="826604" y="2288704"/>
            <a:ext cx="3513483" cy="3761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5E487E5-4E12-86A4-8BA9-3887B19EDCB1}"/>
              </a:ext>
            </a:extLst>
          </p:cNvPr>
          <p:cNvSpPr/>
          <p:nvPr/>
        </p:nvSpPr>
        <p:spPr>
          <a:xfrm>
            <a:off x="5675479" y="2288703"/>
            <a:ext cx="3513483" cy="37610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E376DA9-3FA6-E205-A540-2631701072D9}"/>
              </a:ext>
            </a:extLst>
          </p:cNvPr>
          <p:cNvSpPr txBox="1"/>
          <p:nvPr/>
        </p:nvSpPr>
        <p:spPr>
          <a:xfrm>
            <a:off x="1630016" y="2485062"/>
            <a:ext cx="2146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Måndagsgrupp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589AE63-AF43-A6C2-2212-1D68F43B239B}"/>
              </a:ext>
            </a:extLst>
          </p:cNvPr>
          <p:cNvSpPr txBox="1"/>
          <p:nvPr/>
        </p:nvSpPr>
        <p:spPr>
          <a:xfrm>
            <a:off x="6569766" y="2409586"/>
            <a:ext cx="2146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Torsdagsgrupp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FB3E923-35BB-88EE-AA81-D6B239FD0F05}"/>
              </a:ext>
            </a:extLst>
          </p:cNvPr>
          <p:cNvSpPr txBox="1"/>
          <p:nvPr/>
        </p:nvSpPr>
        <p:spPr>
          <a:xfrm>
            <a:off x="879849" y="3153570"/>
            <a:ext cx="32898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Ålder:</a:t>
            </a:r>
          </a:p>
          <a:p>
            <a:r>
              <a:rPr lang="sv-SE" b="1" dirty="0">
                <a:solidFill>
                  <a:schemeClr val="bg2"/>
                </a:solidFill>
              </a:rPr>
              <a:t>Träningstid: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  <a:p>
            <a:r>
              <a:rPr lang="sv-SE" b="1" dirty="0">
                <a:solidFill>
                  <a:schemeClr val="bg2"/>
                </a:solidFill>
              </a:rPr>
              <a:t>Träningsupplägg</a:t>
            </a:r>
          </a:p>
          <a:p>
            <a:r>
              <a:rPr lang="sv-SE" b="1" dirty="0">
                <a:solidFill>
                  <a:schemeClr val="bg2"/>
                </a:solidFill>
              </a:rPr>
              <a:t>Kommunikationskanaler</a:t>
            </a:r>
          </a:p>
          <a:p>
            <a:r>
              <a:rPr lang="sv-SE" b="1" dirty="0">
                <a:solidFill>
                  <a:schemeClr val="bg2"/>
                </a:solidFill>
              </a:rPr>
              <a:t>Ledare</a:t>
            </a:r>
          </a:p>
          <a:p>
            <a:endParaRPr lang="sv-SE" b="1" dirty="0">
              <a:solidFill>
                <a:schemeClr val="bg2"/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C7823D1-015C-7DBF-BAA6-BB92C5A60A9C}"/>
              </a:ext>
            </a:extLst>
          </p:cNvPr>
          <p:cNvSpPr txBox="1"/>
          <p:nvPr/>
        </p:nvSpPr>
        <p:spPr>
          <a:xfrm>
            <a:off x="5814626" y="3265803"/>
            <a:ext cx="32351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2"/>
                </a:solidFill>
              </a:rPr>
              <a:t>Ålder:</a:t>
            </a:r>
          </a:p>
          <a:p>
            <a:r>
              <a:rPr lang="sv-SE" b="1" dirty="0">
                <a:solidFill>
                  <a:schemeClr val="bg2"/>
                </a:solidFill>
              </a:rPr>
              <a:t>Träningstid:</a:t>
            </a:r>
          </a:p>
          <a:p>
            <a:endParaRPr lang="sv-SE" b="1" dirty="0">
              <a:solidFill>
                <a:schemeClr val="bg2"/>
              </a:solidFill>
            </a:endParaRPr>
          </a:p>
          <a:p>
            <a:endParaRPr lang="sv-SE" b="1" dirty="0">
              <a:solidFill>
                <a:schemeClr val="bg2"/>
              </a:solidFill>
            </a:endParaRPr>
          </a:p>
          <a:p>
            <a:r>
              <a:rPr lang="sv-SE" b="1" dirty="0">
                <a:solidFill>
                  <a:schemeClr val="bg2"/>
                </a:solidFill>
              </a:rPr>
              <a:t>Träningsupplägg</a:t>
            </a:r>
          </a:p>
          <a:p>
            <a:r>
              <a:rPr lang="sv-SE" b="1" dirty="0">
                <a:solidFill>
                  <a:schemeClr val="bg2"/>
                </a:solidFill>
              </a:rPr>
              <a:t>Kommunikationskanaler</a:t>
            </a:r>
          </a:p>
          <a:p>
            <a:r>
              <a:rPr lang="sv-SE" b="1" dirty="0">
                <a:solidFill>
                  <a:schemeClr val="bg2"/>
                </a:solidFill>
              </a:rPr>
              <a:t>Ledare</a:t>
            </a:r>
          </a:p>
          <a:p>
            <a:endParaRPr lang="sv-SE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60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E32F-86AE-F9CB-C15E-01D424A17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3FB30BDF-3285-86B6-B1BE-6125E3873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C20BBE9B-6713-3A7B-FEC1-4328AF47EFD9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ruta 8">
            <a:extLst>
              <a:ext uri="{FF2B5EF4-FFF2-40B4-BE49-F238E27FC236}">
                <a16:creationId xmlns:a16="http://schemas.microsoft.com/office/drawing/2014/main" id="{8C774C51-691D-4330-F885-FDC9CDC3461D}"/>
              </a:ext>
            </a:extLst>
          </p:cNvPr>
          <p:cNvSpPr txBox="1"/>
          <p:nvPr/>
        </p:nvSpPr>
        <p:spPr>
          <a:xfrm>
            <a:off x="5301351" y="636335"/>
            <a:ext cx="5273884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b="1" dirty="0"/>
              <a:t> </a:t>
            </a:r>
            <a:r>
              <a:rPr lang="sv-SE" sz="2400" b="1" dirty="0"/>
              <a:t>"Vi gör det tillsammans!"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sz="2000" dirty="0"/>
              <a:t>🚿Att duscha och basta tillsammans efter träning kan kännas ovant – men när vi gör det tillsammans blir det lättare och roligare. </a:t>
            </a:r>
          </a:p>
          <a:p>
            <a:pPr>
              <a:buNone/>
            </a:pPr>
            <a:endParaRPr lang="sv-SE" sz="2000" dirty="0"/>
          </a:p>
          <a:p>
            <a:pPr>
              <a:buNone/>
            </a:pPr>
            <a:r>
              <a:rPr lang="sv-SE" sz="2000" dirty="0"/>
              <a:t>🚿Vi stöttar varandra, precis som i spåret!</a:t>
            </a:r>
          </a:p>
          <a:p>
            <a:pPr>
              <a:buNone/>
            </a:pPr>
            <a:br>
              <a:rPr lang="sv-SE" sz="2000" dirty="0"/>
            </a:br>
            <a:r>
              <a:rPr lang="sv-SE" sz="2000" dirty="0"/>
              <a:t>🚿Gemenskapen slutar inte när träningen gör det – den fortsätter i omklädningsrummet i duschen och bastun</a:t>
            </a:r>
          </a:p>
        </p:txBody>
      </p:sp>
      <p:pic>
        <p:nvPicPr>
          <p:cNvPr id="14" name="Bildobjekt 13" descr="En bild som visar rita, konst, design, illustration&#10;&#10;AI-genererat innehåll kan vara felaktigt.">
            <a:extLst>
              <a:ext uri="{FF2B5EF4-FFF2-40B4-BE49-F238E27FC236}">
                <a16:creationId xmlns:a16="http://schemas.microsoft.com/office/drawing/2014/main" id="{0F16D5FD-3551-F2DC-E852-C527545CA6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14" y="178904"/>
            <a:ext cx="3890393" cy="583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37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EB0FA-3BD6-EA77-5344-EEF947DF2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A555E4-0120-B822-0DB0-9670E2C3C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583" y="1082070"/>
            <a:ext cx="6133599" cy="613438"/>
          </a:xfrm>
        </p:spPr>
        <p:txBody>
          <a:bodyPr>
            <a:normAutofit fontScale="90000"/>
          </a:bodyPr>
          <a:lstStyle/>
          <a:p>
            <a:r>
              <a:rPr lang="sv-SE" dirty="0"/>
              <a:t>Tävlingar och arrangemang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C2700A3D-256C-1363-4AC6-476CD175D8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6B5920D1-283C-9BEA-90C3-1E3F155E66D7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6D6DBCA1-6350-71B3-3D9D-1AC59B61FAD5}"/>
              </a:ext>
            </a:extLst>
          </p:cNvPr>
          <p:cNvSpPr txBox="1"/>
          <p:nvPr/>
        </p:nvSpPr>
        <p:spPr>
          <a:xfrm>
            <a:off x="2252079" y="2394519"/>
            <a:ext cx="49467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Se hemsidan samt ha en dialog med tränarna:</a:t>
            </a:r>
          </a:p>
          <a:p>
            <a:endParaRPr lang="sv-SE" dirty="0"/>
          </a:p>
          <a:p>
            <a:r>
              <a:rPr lang="sv-SE" dirty="0">
                <a:hlinkClick r:id="rId4"/>
              </a:rPr>
              <a:t>https://xn--frening-90a.skidskytte.se/foreningen-nassjo-ski/tavlingskalendrar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144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4DEE8-2A52-E945-2881-A47ED412C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9D756C-3B07-6E89-971F-0EBC80E8A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679" y="604992"/>
            <a:ext cx="6655981" cy="613438"/>
          </a:xfrm>
        </p:spPr>
        <p:txBody>
          <a:bodyPr>
            <a:normAutofit fontScale="90000"/>
          </a:bodyPr>
          <a:lstStyle/>
          <a:p>
            <a:r>
              <a:rPr lang="sv-SE" dirty="0"/>
              <a:t>Föräldrar – vi behöver din hjälp 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DF8F1A09-6BD2-001D-C25E-D6FF6B3E1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AEE05F52-98E3-F48C-756E-723C65DC553A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6A07A80E-A298-27F6-EAD3-AD5957EBE9D7}"/>
              </a:ext>
            </a:extLst>
          </p:cNvPr>
          <p:cNvSpPr txBox="1"/>
          <p:nvPr/>
        </p:nvSpPr>
        <p:spPr>
          <a:xfrm>
            <a:off x="1241352" y="1801745"/>
            <a:ext cx="4946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❄️ Inför och på träningarna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95C9E40-3B6C-8023-1A38-23AE62BE5CA2}"/>
              </a:ext>
            </a:extLst>
          </p:cNvPr>
          <p:cNvSpPr txBox="1"/>
          <p:nvPr/>
        </p:nvSpPr>
        <p:spPr>
          <a:xfrm>
            <a:off x="1241352" y="2377625"/>
            <a:ext cx="4946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❄️Inför och på tävlingarna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AD650BC-4971-B3C2-3378-405D50BBC48A}"/>
              </a:ext>
            </a:extLst>
          </p:cNvPr>
          <p:cNvSpPr txBox="1"/>
          <p:nvPr/>
        </p:nvSpPr>
        <p:spPr>
          <a:xfrm>
            <a:off x="1241352" y="3209596"/>
            <a:ext cx="64813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Där utöver finns </a:t>
            </a:r>
            <a:r>
              <a:rPr lang="sv-SE" dirty="0" err="1"/>
              <a:t>bl</a:t>
            </a:r>
            <a:r>
              <a:rPr lang="sv-SE" dirty="0"/>
              <a:t> a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Söndagsvåffla och ansvarig för tipspromenad: Nu 5/10</a:t>
            </a:r>
            <a:r>
              <a:rPr lang="sv-SE" dirty="0">
                <a:sym typeface="Wingdings" panose="05000000000000000000" pitchFamily="2" charset="2"/>
              </a:rPr>
              <a:t>22/2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Iordningställa förråd/material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Spårkommittén</a:t>
            </a:r>
            <a:r>
              <a:rPr lang="sv-S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Här hittar du mer information: </a:t>
            </a:r>
            <a:r>
              <a:rPr lang="sv-SE" dirty="0">
                <a:hlinkClick r:id="rId4"/>
              </a:rPr>
              <a:t>Stödja och hjälpa till | Förening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8866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FC0EB-2F77-6B8B-4317-A9B422D7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F94600-9CD8-E0FE-AA90-1C529041B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857" y="979324"/>
            <a:ext cx="7009399" cy="613438"/>
          </a:xfrm>
        </p:spPr>
        <p:txBody>
          <a:bodyPr>
            <a:normAutofit fontScale="90000"/>
          </a:bodyPr>
          <a:lstStyle/>
          <a:p>
            <a:r>
              <a:rPr lang="sv-SE" dirty="0" err="1"/>
              <a:t>Medlemsskap</a:t>
            </a:r>
            <a:r>
              <a:rPr lang="sv-SE" dirty="0"/>
              <a:t> och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CBC59EFB-CF61-CDB2-ADE0-9E094F4E7A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B9F34D27-6108-1311-8F88-7E9EDD943EA9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ruta 2">
            <a:extLst>
              <a:ext uri="{FF2B5EF4-FFF2-40B4-BE49-F238E27FC236}">
                <a16:creationId xmlns:a16="http://schemas.microsoft.com/office/drawing/2014/main" id="{77BBB52A-A930-A2BE-1C47-E1EE3BDB7D76}"/>
              </a:ext>
            </a:extLst>
          </p:cNvPr>
          <p:cNvSpPr txBox="1"/>
          <p:nvPr/>
        </p:nvSpPr>
        <p:spPr>
          <a:xfrm>
            <a:off x="2591300" y="5139454"/>
            <a:ext cx="336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4"/>
              </a:rPr>
              <a:t>Fritidskortet för dig som förälder eller vårdnadshavare</a:t>
            </a:r>
            <a:endParaRPr lang="sv-SE" dirty="0"/>
          </a:p>
          <a:p>
            <a:endParaRPr lang="sv-SE" dirty="0"/>
          </a:p>
        </p:txBody>
      </p:sp>
      <p:pic>
        <p:nvPicPr>
          <p:cNvPr id="1028" name="Picture 4" descr="Fritidskortet">
            <a:extLst>
              <a:ext uri="{FF2B5EF4-FFF2-40B4-BE49-F238E27FC236}">
                <a16:creationId xmlns:a16="http://schemas.microsoft.com/office/drawing/2014/main" id="{0F5CB554-E4A7-645E-721A-BD5FAB675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756" y="452158"/>
            <a:ext cx="27527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81AADE14-2E20-4E0D-EFCE-134E4AF0E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046140"/>
              </p:ext>
            </p:extLst>
          </p:nvPr>
        </p:nvGraphicFramePr>
        <p:xfrm>
          <a:off x="1916887" y="2549604"/>
          <a:ext cx="7009399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1828">
                  <a:extLst>
                    <a:ext uri="{9D8B030D-6E8A-4147-A177-3AD203B41FA5}">
                      <a16:colId xmlns:a16="http://schemas.microsoft.com/office/drawing/2014/main" val="2989560254"/>
                    </a:ext>
                  </a:extLst>
                </a:gridCol>
                <a:gridCol w="2397571">
                  <a:extLst>
                    <a:ext uri="{9D8B030D-6E8A-4147-A177-3AD203B41FA5}">
                      <a16:colId xmlns:a16="http://schemas.microsoft.com/office/drawing/2014/main" val="37656732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sv-SE" b="1" dirty="0" err="1">
                          <a:solidFill>
                            <a:schemeClr val="tx1"/>
                          </a:solidFill>
                        </a:rPr>
                        <a:t>Medlemsskap</a:t>
                      </a:r>
                      <a:r>
                        <a:rPr lang="sv-SE" b="1" dirty="0">
                          <a:solidFill>
                            <a:schemeClr val="tx1"/>
                          </a:solidFill>
                        </a:rPr>
                        <a:t> och årsavgift 2025/2026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51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Familj m barn under 20 år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600:-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44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Familj endast två vuxna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500:-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48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Vuxen 20 år och äldre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350:-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64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Ungdom under 20 år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150:-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8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v-SE" sz="1200" dirty="0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Hämtat från Nässjö SKI hemsida</a:t>
                      </a:r>
                      <a:endParaRPr lang="sv-S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84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36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90C04-2462-4D1B-F20F-80C02844F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B34F5-7944-1B60-5BB6-74824F92F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965" y="2733262"/>
            <a:ext cx="6451442" cy="364730"/>
          </a:xfrm>
        </p:spPr>
        <p:txBody>
          <a:bodyPr>
            <a:normAutofit fontScale="90000"/>
          </a:bodyPr>
          <a:lstStyle/>
          <a:p>
            <a:r>
              <a:rPr lang="sv-SE" dirty="0"/>
              <a:t>Klubbkläder      </a:t>
            </a:r>
            <a:br>
              <a:rPr lang="sv-SE" dirty="0"/>
            </a:br>
            <a:br>
              <a:rPr lang="sv-SE" dirty="0"/>
            </a:br>
            <a:r>
              <a:rPr lang="sv-SE" sz="3100" i="1" dirty="0" err="1"/>
              <a:t>Trimtex</a:t>
            </a:r>
            <a:r>
              <a:rPr lang="sv-SE" sz="3100" i="1" dirty="0"/>
              <a:t> </a:t>
            </a:r>
            <a:r>
              <a:rPr lang="sv-SE" sz="3100" i="1" dirty="0" err="1"/>
              <a:t>custum</a:t>
            </a:r>
            <a:br>
              <a:rPr lang="sv-SE" sz="3100" i="1" dirty="0"/>
            </a:br>
            <a:r>
              <a:rPr lang="sv-SE" sz="3100" i="1" dirty="0"/>
              <a:t> </a:t>
            </a:r>
            <a:br>
              <a:rPr lang="sv-SE" sz="3100" i="1" dirty="0"/>
            </a:br>
            <a:r>
              <a:rPr lang="sv-SE" sz="3100" dirty="0"/>
              <a:t>Sista datum för beställning 2/11-25</a:t>
            </a:r>
            <a:br>
              <a:rPr lang="sv-SE" sz="3600" dirty="0"/>
            </a:br>
            <a:br>
              <a:rPr lang="sv-SE" sz="3600" dirty="0"/>
            </a:br>
            <a:r>
              <a:rPr lang="sv-SE" sz="3100" dirty="0"/>
              <a:t>Ungdomsrabatten är avdragen på Jr storlekar. </a:t>
            </a:r>
            <a:br>
              <a:rPr lang="sv-SE" sz="3100" dirty="0"/>
            </a:br>
            <a:br>
              <a:rPr lang="sv-SE" sz="3100" dirty="0"/>
            </a:br>
            <a:r>
              <a:rPr lang="sv-SE" sz="3100" dirty="0"/>
              <a:t>Under 20 år och beställer S – XL, lämna dina uppgifter till:  kimmo.saikkonen64@gmail.com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A439CEDD-F79A-E497-7F8F-C1149EECA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0A45E64A-41D2-4A1B-B91F-6387666D3C37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Bildobjekt 5" descr="En bild som visar klädsel, skyddskläder, ärm, topp&#10;&#10;AI-genererat innehåll kan vara felaktigt.">
            <a:extLst>
              <a:ext uri="{FF2B5EF4-FFF2-40B4-BE49-F238E27FC236}">
                <a16:creationId xmlns:a16="http://schemas.microsoft.com/office/drawing/2014/main" id="{F6C87678-196D-45E9-2510-BEC207412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07" y="514237"/>
            <a:ext cx="51434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97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92F21-50B4-6E87-61BA-CEE99866B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49CF31-F4BA-C0BB-F5D5-C209FC5D6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326" y="604992"/>
            <a:ext cx="6655981" cy="613438"/>
          </a:xfrm>
        </p:spPr>
        <p:txBody>
          <a:bodyPr>
            <a:normAutofit fontScale="90000"/>
          </a:bodyPr>
          <a:lstStyle/>
          <a:p>
            <a:r>
              <a:rPr lang="sv-SE" dirty="0"/>
              <a:t>Så här kommunicerar vi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D6E8D4D3-5663-9953-2A13-79B5CA3AE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07C862EE-35A5-6C0F-7078-303A588E8265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ubrik 1">
            <a:extLst>
              <a:ext uri="{FF2B5EF4-FFF2-40B4-BE49-F238E27FC236}">
                <a16:creationId xmlns:a16="http://schemas.microsoft.com/office/drawing/2014/main" id="{CDE96D10-23B0-B84C-0093-B5C5AED07B3A}"/>
              </a:ext>
            </a:extLst>
          </p:cNvPr>
          <p:cNvSpPr txBox="1">
            <a:spLocks/>
          </p:cNvSpPr>
          <p:nvPr/>
        </p:nvSpPr>
        <p:spPr>
          <a:xfrm>
            <a:off x="1029507" y="1350550"/>
            <a:ext cx="9953231" cy="4115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sz="2800" b="1" dirty="0">
              <a:latin typeface="+mn-lt"/>
            </a:endParaRPr>
          </a:p>
          <a:p>
            <a:r>
              <a:rPr lang="sv-SE" sz="2800" dirty="0">
                <a:latin typeface="+mn-lt"/>
              </a:rPr>
              <a:t>❄️Facebook: Nässjö SKI, Nässjö SKI barn- och ungdomsträning (tisdagsträning med Nässjö SKI)</a:t>
            </a:r>
          </a:p>
          <a:p>
            <a:endParaRPr lang="sv-SE" sz="2800" dirty="0">
              <a:latin typeface="+mn-lt"/>
            </a:endParaRPr>
          </a:p>
          <a:p>
            <a:r>
              <a:rPr lang="sv-SE" sz="2800" dirty="0">
                <a:latin typeface="+mn-lt"/>
              </a:rPr>
              <a:t>❄️</a:t>
            </a:r>
            <a:r>
              <a:rPr lang="sv-SE" sz="2800" dirty="0" err="1">
                <a:latin typeface="+mn-lt"/>
              </a:rPr>
              <a:t>Instagram</a:t>
            </a:r>
            <a:r>
              <a:rPr lang="sv-SE" sz="2800" dirty="0">
                <a:latin typeface="+mn-lt"/>
              </a:rPr>
              <a:t>: Nässjö SKI</a:t>
            </a:r>
          </a:p>
          <a:p>
            <a:endParaRPr lang="sv-SE" sz="2800" dirty="0">
              <a:latin typeface="+mn-lt"/>
            </a:endParaRPr>
          </a:p>
          <a:p>
            <a:r>
              <a:rPr lang="sv-SE" sz="2800" dirty="0">
                <a:latin typeface="+mn-lt"/>
              </a:rPr>
              <a:t>❄️Hemsida: Samlad information</a:t>
            </a:r>
          </a:p>
          <a:p>
            <a:endParaRPr lang="sv-SE" sz="2800" dirty="0">
              <a:latin typeface="+mn-lt"/>
            </a:endParaRPr>
          </a:p>
          <a:p>
            <a:r>
              <a:rPr lang="sv-SE" sz="2800" dirty="0">
                <a:latin typeface="+mn-lt"/>
              </a:rPr>
              <a:t>❄️ Mail: Till medlemmar, utskick av </a:t>
            </a:r>
            <a:r>
              <a:rPr lang="sv-SE" sz="2800" dirty="0" err="1">
                <a:latin typeface="+mn-lt"/>
              </a:rPr>
              <a:t>bl</a:t>
            </a:r>
            <a:r>
              <a:rPr lang="sv-SE" sz="2800" dirty="0">
                <a:latin typeface="+mn-lt"/>
              </a:rPr>
              <a:t> a styrelsen</a:t>
            </a:r>
          </a:p>
        </p:txBody>
      </p:sp>
    </p:spTree>
    <p:extLst>
      <p:ext uri="{BB962C8B-B14F-4D97-AF65-F5344CB8AC3E}">
        <p14:creationId xmlns:p14="http://schemas.microsoft.com/office/powerpoint/2010/main" val="2635405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B6B3E-BD86-848F-3DC4-4A0E38EC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01A1A-BE82-076A-AFB0-13F91B28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2777" y="518155"/>
            <a:ext cx="2008651" cy="613438"/>
          </a:xfrm>
        </p:spPr>
        <p:txBody>
          <a:bodyPr>
            <a:normAutofit fontScale="90000"/>
          </a:bodyPr>
          <a:lstStyle/>
          <a:p>
            <a:r>
              <a:rPr lang="sv-SE" dirty="0"/>
              <a:t>Frågor?</a:t>
            </a:r>
          </a:p>
        </p:txBody>
      </p:sp>
      <p:pic>
        <p:nvPicPr>
          <p:cNvPr id="5" name="Platshållare för innehåll 4" descr="En bild som visar Teckensnitt, skärmbild, Grafik, grafisk design&#10;&#10;AI-genererat innehåll kan vara felaktigt.">
            <a:extLst>
              <a:ext uri="{FF2B5EF4-FFF2-40B4-BE49-F238E27FC236}">
                <a16:creationId xmlns:a16="http://schemas.microsoft.com/office/drawing/2014/main" id="{4829AAC6-9922-AD45-C8E3-09525C198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857" y="4467338"/>
            <a:ext cx="2438400" cy="1876425"/>
          </a:xfr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E126F210-D438-D80A-C915-411BEBE2BA72}"/>
              </a:ext>
            </a:extLst>
          </p:cNvPr>
          <p:cNvCxnSpPr/>
          <p:nvPr/>
        </p:nvCxnSpPr>
        <p:spPr>
          <a:xfrm>
            <a:off x="674914" y="6339844"/>
            <a:ext cx="8251372" cy="0"/>
          </a:xfrm>
          <a:prstGeom prst="lin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Bildobjekt 3" descr="En bild som visar Grafik, konst, kreativitet&#10;&#10;AI-genererat innehåll kan vara felaktigt.">
            <a:extLst>
              <a:ext uri="{FF2B5EF4-FFF2-40B4-BE49-F238E27FC236}">
                <a16:creationId xmlns:a16="http://schemas.microsoft.com/office/drawing/2014/main" id="{234D061A-718C-D87C-4CA4-7C1059D0C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04321" y="1696802"/>
            <a:ext cx="2745565" cy="407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1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869</Words>
  <Application>Microsoft Office PowerPoint</Application>
  <PresentationFormat>Bredbild</PresentationFormat>
  <Paragraphs>132</Paragraphs>
  <Slides>16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Wingdings</vt:lpstr>
      <vt:lpstr>Office-tema</vt:lpstr>
      <vt:lpstr>Välkommen på föräldramöte! 251020</vt:lpstr>
      <vt:lpstr>Dagordning: ❄️ Presentation ❄️Föreningen i korthet ❄️ Träning och verksamhet ❄️ Tävlingar och arrangemang ❄️ Medlemskap och fritidskortet ❄️Föräldraengagemang ❄️Kommunikation ❄️ Frågor  </vt:lpstr>
      <vt:lpstr>Presentation    föräldrar och tränare</vt:lpstr>
      <vt:lpstr>Föreningen  - Nässjö SKI</vt:lpstr>
      <vt:lpstr>Träning och verksamhet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Tävlingar och arrangemang</vt:lpstr>
      <vt:lpstr>Föräldrar – vi behöver din hjälp </vt:lpstr>
      <vt:lpstr>Medlemsskap och</vt:lpstr>
      <vt:lpstr>Klubbkläder        Trimtex custum   Sista datum för beställning 2/11-25  Ungdomsrabatten är avdragen på Jr storlekar.   Under 20 år och beställer S – XL, lämna dina uppgifter till:  kimmo.saikkonen64@gmail.com</vt:lpstr>
      <vt:lpstr>Så här kommunicerar vi</vt:lpstr>
      <vt:lpstr>Frågor?</vt:lpstr>
    </vt:vector>
  </TitlesOfParts>
  <Company>H�glandets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Löfgren</dc:creator>
  <cp:lastModifiedBy>Anna Löfgren</cp:lastModifiedBy>
  <cp:revision>2</cp:revision>
  <cp:lastPrinted>2025-10-20T15:17:59Z</cp:lastPrinted>
  <dcterms:created xsi:type="dcterms:W3CDTF">2025-10-11T15:10:33Z</dcterms:created>
  <dcterms:modified xsi:type="dcterms:W3CDTF">2025-10-21T08:32:01Z</dcterms:modified>
</cp:coreProperties>
</file>