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7" r:id="rId2"/>
    <p:sldId id="259" r:id="rId3"/>
    <p:sldId id="278" r:id="rId4"/>
    <p:sldId id="279" r:id="rId5"/>
    <p:sldId id="28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va Forsberg Falk" initials="EFF" lastIdx="2" clrIdx="0">
    <p:extLst>
      <p:ext uri="{19B8F6BF-5375-455C-9EA6-DF929625EA0E}">
        <p15:presenceInfo xmlns:p15="http://schemas.microsoft.com/office/powerpoint/2012/main" userId="S-1-5-21-1634941473-1398440489-521539862-6396" providerId="AD"/>
      </p:ext>
    </p:extLst>
  </p:cmAuthor>
  <p:cmAuthor id="2" name="Eva" initials="EFF" lastIdx="1" clrIdx="1">
    <p:extLst>
      <p:ext uri="{19B8F6BF-5375-455C-9EA6-DF929625EA0E}">
        <p15:presenceInfo xmlns:p15="http://schemas.microsoft.com/office/powerpoint/2012/main" userId="Ev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978C71-D2BA-479E-90AD-2C6142420D10}" v="28" dt="2022-10-05T18:27:20.1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742" autoAdjust="0"/>
    <p:restoredTop sz="94660"/>
  </p:normalViewPr>
  <p:slideViewPr>
    <p:cSldViewPr snapToGrid="0">
      <p:cViewPr varScale="1">
        <p:scale>
          <a:sx n="66" d="100"/>
          <a:sy n="66" d="100"/>
        </p:scale>
        <p:origin x="67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Lodén" userId="4d2001c6-14a9-4e25-8f00-bd0570d2ff90" providerId="ADAL" clId="{5B978C71-D2BA-479E-90AD-2C6142420D10}"/>
    <pc:docChg chg="undo custSel addSld delSld modSld sldOrd">
      <pc:chgData name="Peter Lodén" userId="4d2001c6-14a9-4e25-8f00-bd0570d2ff90" providerId="ADAL" clId="{5B978C71-D2BA-479E-90AD-2C6142420D10}" dt="2022-10-05T18:28:11.667" v="987" actId="1076"/>
      <pc:docMkLst>
        <pc:docMk/>
      </pc:docMkLst>
      <pc:sldChg chg="addSp delSp modSp mod delCm">
        <pc:chgData name="Peter Lodén" userId="4d2001c6-14a9-4e25-8f00-bd0570d2ff90" providerId="ADAL" clId="{5B978C71-D2BA-479E-90AD-2C6142420D10}" dt="2022-10-05T18:20:51.890" v="762" actId="20577"/>
        <pc:sldMkLst>
          <pc:docMk/>
          <pc:sldMk cId="194486098" sldId="259"/>
        </pc:sldMkLst>
        <pc:spChg chg="mod">
          <ac:chgData name="Peter Lodén" userId="4d2001c6-14a9-4e25-8f00-bd0570d2ff90" providerId="ADAL" clId="{5B978C71-D2BA-479E-90AD-2C6142420D10}" dt="2022-10-05T18:20:19.579" v="753" actId="27636"/>
          <ac:spMkLst>
            <pc:docMk/>
            <pc:sldMk cId="194486098" sldId="259"/>
            <ac:spMk id="2" creationId="{00000000-0000-0000-0000-000000000000}"/>
          </ac:spMkLst>
        </pc:spChg>
        <pc:spChg chg="del mod">
          <ac:chgData name="Peter Lodén" userId="4d2001c6-14a9-4e25-8f00-bd0570d2ff90" providerId="ADAL" clId="{5B978C71-D2BA-479E-90AD-2C6142420D10}" dt="2022-10-05T18:20:29.980" v="754" actId="478"/>
          <ac:spMkLst>
            <pc:docMk/>
            <pc:sldMk cId="194486098" sldId="259"/>
            <ac:spMk id="3" creationId="{00000000-0000-0000-0000-000000000000}"/>
          </ac:spMkLst>
        </pc:spChg>
        <pc:spChg chg="add del mod">
          <ac:chgData name="Peter Lodén" userId="4d2001c6-14a9-4e25-8f00-bd0570d2ff90" providerId="ADAL" clId="{5B978C71-D2BA-479E-90AD-2C6142420D10}" dt="2022-10-05T18:00:10.252" v="191" actId="478"/>
          <ac:spMkLst>
            <pc:docMk/>
            <pc:sldMk cId="194486098" sldId="259"/>
            <ac:spMk id="6" creationId="{BAE54494-2B28-4D60-97C8-94025385275F}"/>
          </ac:spMkLst>
        </pc:spChg>
        <pc:spChg chg="add mod">
          <ac:chgData name="Peter Lodén" userId="4d2001c6-14a9-4e25-8f00-bd0570d2ff90" providerId="ADAL" clId="{5B978C71-D2BA-479E-90AD-2C6142420D10}" dt="2022-10-05T18:07:26.719" v="373" actId="1076"/>
          <ac:spMkLst>
            <pc:docMk/>
            <pc:sldMk cId="194486098" sldId="259"/>
            <ac:spMk id="7" creationId="{701BFB63-8AA3-4E1F-967B-FE8AF9633E9C}"/>
          </ac:spMkLst>
        </pc:spChg>
        <pc:spChg chg="add mod">
          <ac:chgData name="Peter Lodén" userId="4d2001c6-14a9-4e25-8f00-bd0570d2ff90" providerId="ADAL" clId="{5B978C71-D2BA-479E-90AD-2C6142420D10}" dt="2022-10-05T18:06:16.696" v="348" actId="1076"/>
          <ac:spMkLst>
            <pc:docMk/>
            <pc:sldMk cId="194486098" sldId="259"/>
            <ac:spMk id="8" creationId="{18EAA2E3-D480-4729-B06B-350173119DE3}"/>
          </ac:spMkLst>
        </pc:spChg>
        <pc:spChg chg="add mod">
          <ac:chgData name="Peter Lodén" userId="4d2001c6-14a9-4e25-8f00-bd0570d2ff90" providerId="ADAL" clId="{5B978C71-D2BA-479E-90AD-2C6142420D10}" dt="2022-10-05T18:06:17.821" v="349" actId="1076"/>
          <ac:spMkLst>
            <pc:docMk/>
            <pc:sldMk cId="194486098" sldId="259"/>
            <ac:spMk id="9" creationId="{7B0DD81C-0247-49A6-9EC6-AEC28D4128FD}"/>
          </ac:spMkLst>
        </pc:spChg>
        <pc:spChg chg="add mod">
          <ac:chgData name="Peter Lodén" userId="4d2001c6-14a9-4e25-8f00-bd0570d2ff90" providerId="ADAL" clId="{5B978C71-D2BA-479E-90AD-2C6142420D10}" dt="2022-10-05T18:06:30.016" v="355" actId="1076"/>
          <ac:spMkLst>
            <pc:docMk/>
            <pc:sldMk cId="194486098" sldId="259"/>
            <ac:spMk id="10" creationId="{4FEECA87-0B48-4CEE-8954-4BC968D4ED50}"/>
          </ac:spMkLst>
        </pc:spChg>
        <pc:spChg chg="add del mod">
          <ac:chgData name="Peter Lodén" userId="4d2001c6-14a9-4e25-8f00-bd0570d2ff90" providerId="ADAL" clId="{5B978C71-D2BA-479E-90AD-2C6142420D10}" dt="2022-10-05T18:05:06.376" v="334" actId="478"/>
          <ac:spMkLst>
            <pc:docMk/>
            <pc:sldMk cId="194486098" sldId="259"/>
            <ac:spMk id="11" creationId="{705B6B99-0B69-42BC-8B22-C6A6C11A6567}"/>
          </ac:spMkLst>
        </pc:spChg>
        <pc:spChg chg="add mod">
          <ac:chgData name="Peter Lodén" userId="4d2001c6-14a9-4e25-8f00-bd0570d2ff90" providerId="ADAL" clId="{5B978C71-D2BA-479E-90AD-2C6142420D10}" dt="2022-10-05T18:20:51.890" v="762" actId="20577"/>
          <ac:spMkLst>
            <pc:docMk/>
            <pc:sldMk cId="194486098" sldId="259"/>
            <ac:spMk id="12" creationId="{903958F8-1923-4C77-832E-9AD511C5FEBE}"/>
          </ac:spMkLst>
        </pc:spChg>
        <pc:spChg chg="add mod">
          <ac:chgData name="Peter Lodén" userId="4d2001c6-14a9-4e25-8f00-bd0570d2ff90" providerId="ADAL" clId="{5B978C71-D2BA-479E-90AD-2C6142420D10}" dt="2022-10-05T18:20:42.629" v="757" actId="20577"/>
          <ac:spMkLst>
            <pc:docMk/>
            <pc:sldMk cId="194486098" sldId="259"/>
            <ac:spMk id="13" creationId="{EF23EF52-FD99-4811-B2FC-187CEC4F3C0E}"/>
          </ac:spMkLst>
        </pc:spChg>
        <pc:spChg chg="add mod">
          <ac:chgData name="Peter Lodén" userId="4d2001c6-14a9-4e25-8f00-bd0570d2ff90" providerId="ADAL" clId="{5B978C71-D2BA-479E-90AD-2C6142420D10}" dt="2022-10-05T18:20:44.411" v="758" actId="20577"/>
          <ac:spMkLst>
            <pc:docMk/>
            <pc:sldMk cId="194486098" sldId="259"/>
            <ac:spMk id="14" creationId="{A76A332D-AC1C-4239-B6A1-AE816515F45F}"/>
          </ac:spMkLst>
        </pc:spChg>
        <pc:spChg chg="add del mod">
          <ac:chgData name="Peter Lodén" userId="4d2001c6-14a9-4e25-8f00-bd0570d2ff90" providerId="ADAL" clId="{5B978C71-D2BA-479E-90AD-2C6142420D10}" dt="2022-10-05T18:05:08.112" v="336" actId="478"/>
          <ac:spMkLst>
            <pc:docMk/>
            <pc:sldMk cId="194486098" sldId="259"/>
            <ac:spMk id="15" creationId="{BF16405D-4C75-4918-8A7A-BFDC4C54AC4C}"/>
          </ac:spMkLst>
        </pc:spChg>
        <pc:spChg chg="add del mod">
          <ac:chgData name="Peter Lodén" userId="4d2001c6-14a9-4e25-8f00-bd0570d2ff90" providerId="ADAL" clId="{5B978C71-D2BA-479E-90AD-2C6142420D10}" dt="2022-10-05T18:05:07.168" v="335" actId="478"/>
          <ac:spMkLst>
            <pc:docMk/>
            <pc:sldMk cId="194486098" sldId="259"/>
            <ac:spMk id="16" creationId="{A9E9E8BB-AE50-4305-9C4E-96C2645AEDAC}"/>
          </ac:spMkLst>
        </pc:spChg>
        <pc:spChg chg="add mod">
          <ac:chgData name="Peter Lodén" userId="4d2001c6-14a9-4e25-8f00-bd0570d2ff90" providerId="ADAL" clId="{5B978C71-D2BA-479E-90AD-2C6142420D10}" dt="2022-10-05T18:06:22.856" v="352" actId="1076"/>
          <ac:spMkLst>
            <pc:docMk/>
            <pc:sldMk cId="194486098" sldId="259"/>
            <ac:spMk id="17" creationId="{38603AC6-997C-43B1-A71C-11AFC15AF283}"/>
          </ac:spMkLst>
        </pc:spChg>
        <pc:spChg chg="add mod">
          <ac:chgData name="Peter Lodén" userId="4d2001c6-14a9-4e25-8f00-bd0570d2ff90" providerId="ADAL" clId="{5B978C71-D2BA-479E-90AD-2C6142420D10}" dt="2022-10-05T18:06:13.010" v="345" actId="1076"/>
          <ac:spMkLst>
            <pc:docMk/>
            <pc:sldMk cId="194486098" sldId="259"/>
            <ac:spMk id="18" creationId="{9C52B6EB-F659-4A91-A066-0B3AC2A70403}"/>
          </ac:spMkLst>
        </pc:spChg>
        <pc:spChg chg="add del mod">
          <ac:chgData name="Peter Lodén" userId="4d2001c6-14a9-4e25-8f00-bd0570d2ff90" providerId="ADAL" clId="{5B978C71-D2BA-479E-90AD-2C6142420D10}" dt="2022-10-05T18:05:09.064" v="337" actId="478"/>
          <ac:spMkLst>
            <pc:docMk/>
            <pc:sldMk cId="194486098" sldId="259"/>
            <ac:spMk id="19" creationId="{6CE6E9D6-FFC1-4FF3-9047-A88276173BC3}"/>
          </ac:spMkLst>
        </pc:spChg>
        <pc:spChg chg="add del mod">
          <ac:chgData name="Peter Lodén" userId="4d2001c6-14a9-4e25-8f00-bd0570d2ff90" providerId="ADAL" clId="{5B978C71-D2BA-479E-90AD-2C6142420D10}" dt="2022-10-05T17:59:40.670" v="185"/>
          <ac:spMkLst>
            <pc:docMk/>
            <pc:sldMk cId="194486098" sldId="259"/>
            <ac:spMk id="20" creationId="{51751E49-29F9-4947-A867-D91225AE1620}"/>
          </ac:spMkLst>
        </pc:spChg>
        <pc:spChg chg="add del mod">
          <ac:chgData name="Peter Lodén" userId="4d2001c6-14a9-4e25-8f00-bd0570d2ff90" providerId="ADAL" clId="{5B978C71-D2BA-479E-90AD-2C6142420D10}" dt="2022-10-05T18:20:33.209" v="755" actId="478"/>
          <ac:spMkLst>
            <pc:docMk/>
            <pc:sldMk cId="194486098" sldId="259"/>
            <ac:spMk id="22" creationId="{1FCCB505-5726-4D3A-BFEB-33B3F116BBFE}"/>
          </ac:spMkLst>
        </pc:spChg>
        <pc:spChg chg="add mod">
          <ac:chgData name="Peter Lodén" userId="4d2001c6-14a9-4e25-8f00-bd0570d2ff90" providerId="ADAL" clId="{5B978C71-D2BA-479E-90AD-2C6142420D10}" dt="2022-10-05T18:20:34.879" v="756"/>
          <ac:spMkLst>
            <pc:docMk/>
            <pc:sldMk cId="194486098" sldId="259"/>
            <ac:spMk id="23" creationId="{EC3069F2-EFAF-4348-B87E-38EBC88298B1}"/>
          </ac:spMkLst>
        </pc:spChg>
        <pc:picChg chg="add mod">
          <ac:chgData name="Peter Lodén" userId="4d2001c6-14a9-4e25-8f00-bd0570d2ff90" providerId="ADAL" clId="{5B978C71-D2BA-479E-90AD-2C6142420D10}" dt="2022-10-05T17:53:39.307" v="8" actId="1076"/>
          <ac:picMkLst>
            <pc:docMk/>
            <pc:sldMk cId="194486098" sldId="259"/>
            <ac:picMk id="5" creationId="{0B644E94-D65A-4076-87A6-0751FCB4E183}"/>
          </ac:picMkLst>
        </pc:picChg>
      </pc:sldChg>
      <pc:sldChg chg="del">
        <pc:chgData name="Peter Lodén" userId="4d2001c6-14a9-4e25-8f00-bd0570d2ff90" providerId="ADAL" clId="{5B978C71-D2BA-479E-90AD-2C6142420D10}" dt="2022-10-05T18:01:22.821" v="226" actId="47"/>
        <pc:sldMkLst>
          <pc:docMk/>
          <pc:sldMk cId="3283296911" sldId="276"/>
        </pc:sldMkLst>
      </pc:sldChg>
      <pc:sldChg chg="del">
        <pc:chgData name="Peter Lodén" userId="4d2001c6-14a9-4e25-8f00-bd0570d2ff90" providerId="ADAL" clId="{5B978C71-D2BA-479E-90AD-2C6142420D10}" dt="2022-10-05T17:51:20.860" v="0" actId="47"/>
        <pc:sldMkLst>
          <pc:docMk/>
          <pc:sldMk cId="115187325" sldId="277"/>
        </pc:sldMkLst>
      </pc:sldChg>
      <pc:sldChg chg="modSp add mod ord">
        <pc:chgData name="Peter Lodén" userId="4d2001c6-14a9-4e25-8f00-bd0570d2ff90" providerId="ADAL" clId="{5B978C71-D2BA-479E-90AD-2C6142420D10}" dt="2022-10-05T18:19:59.263" v="748" actId="1076"/>
        <pc:sldMkLst>
          <pc:docMk/>
          <pc:sldMk cId="255225710" sldId="277"/>
        </pc:sldMkLst>
        <pc:spChg chg="mod">
          <ac:chgData name="Peter Lodén" userId="4d2001c6-14a9-4e25-8f00-bd0570d2ff90" providerId="ADAL" clId="{5B978C71-D2BA-479E-90AD-2C6142420D10}" dt="2022-10-05T18:18:38.786" v="685" actId="27636"/>
          <ac:spMkLst>
            <pc:docMk/>
            <pc:sldMk cId="255225710" sldId="277"/>
            <ac:spMk id="2" creationId="{00000000-0000-0000-0000-000000000000}"/>
          </ac:spMkLst>
        </pc:spChg>
        <pc:spChg chg="mod">
          <ac:chgData name="Peter Lodén" userId="4d2001c6-14a9-4e25-8f00-bd0570d2ff90" providerId="ADAL" clId="{5B978C71-D2BA-479E-90AD-2C6142420D10}" dt="2022-10-05T18:19:59.263" v="748" actId="1076"/>
          <ac:spMkLst>
            <pc:docMk/>
            <pc:sldMk cId="255225710" sldId="277"/>
            <ac:spMk id="3" creationId="{00000000-0000-0000-0000-000000000000}"/>
          </ac:spMkLst>
        </pc:spChg>
        <pc:spChg chg="mod">
          <ac:chgData name="Peter Lodén" userId="4d2001c6-14a9-4e25-8f00-bd0570d2ff90" providerId="ADAL" clId="{5B978C71-D2BA-479E-90AD-2C6142420D10}" dt="2022-10-05T18:19:16.344" v="720" actId="20577"/>
          <ac:spMkLst>
            <pc:docMk/>
            <pc:sldMk cId="255225710" sldId="277"/>
            <ac:spMk id="7" creationId="{701BFB63-8AA3-4E1F-967B-FE8AF9633E9C}"/>
          </ac:spMkLst>
        </pc:spChg>
        <pc:spChg chg="mod">
          <ac:chgData name="Peter Lodén" userId="4d2001c6-14a9-4e25-8f00-bd0570d2ff90" providerId="ADAL" clId="{5B978C71-D2BA-479E-90AD-2C6142420D10}" dt="2022-10-05T18:19:13.613" v="717" actId="20577"/>
          <ac:spMkLst>
            <pc:docMk/>
            <pc:sldMk cId="255225710" sldId="277"/>
            <ac:spMk id="8" creationId="{18EAA2E3-D480-4729-B06B-350173119DE3}"/>
          </ac:spMkLst>
        </pc:spChg>
        <pc:spChg chg="mod">
          <ac:chgData name="Peter Lodén" userId="4d2001c6-14a9-4e25-8f00-bd0570d2ff90" providerId="ADAL" clId="{5B978C71-D2BA-479E-90AD-2C6142420D10}" dt="2022-10-05T18:19:30.984" v="733" actId="20577"/>
          <ac:spMkLst>
            <pc:docMk/>
            <pc:sldMk cId="255225710" sldId="277"/>
            <ac:spMk id="10" creationId="{4FEECA87-0B48-4CEE-8954-4BC968D4ED50}"/>
          </ac:spMkLst>
        </pc:spChg>
        <pc:spChg chg="mod">
          <ac:chgData name="Peter Lodén" userId="4d2001c6-14a9-4e25-8f00-bd0570d2ff90" providerId="ADAL" clId="{5B978C71-D2BA-479E-90AD-2C6142420D10}" dt="2022-10-05T18:19:33.833" v="734" actId="20577"/>
          <ac:spMkLst>
            <pc:docMk/>
            <pc:sldMk cId="255225710" sldId="277"/>
            <ac:spMk id="11" creationId="{705B6B99-0B69-42BC-8B22-C6A6C11A6567}"/>
          </ac:spMkLst>
        </pc:spChg>
        <pc:spChg chg="mod">
          <ac:chgData name="Peter Lodén" userId="4d2001c6-14a9-4e25-8f00-bd0570d2ff90" providerId="ADAL" clId="{5B978C71-D2BA-479E-90AD-2C6142420D10}" dt="2022-10-05T18:19:49.704" v="744" actId="20577"/>
          <ac:spMkLst>
            <pc:docMk/>
            <pc:sldMk cId="255225710" sldId="277"/>
            <ac:spMk id="12" creationId="{903958F8-1923-4C77-832E-9AD511C5FEBE}"/>
          </ac:spMkLst>
        </pc:spChg>
        <pc:spChg chg="mod">
          <ac:chgData name="Peter Lodén" userId="4d2001c6-14a9-4e25-8f00-bd0570d2ff90" providerId="ADAL" clId="{5B978C71-D2BA-479E-90AD-2C6142420D10}" dt="2022-10-05T18:19:27.938" v="730" actId="20577"/>
          <ac:spMkLst>
            <pc:docMk/>
            <pc:sldMk cId="255225710" sldId="277"/>
            <ac:spMk id="13" creationId="{EF23EF52-FD99-4811-B2FC-187CEC4F3C0E}"/>
          </ac:spMkLst>
        </pc:spChg>
        <pc:spChg chg="mod">
          <ac:chgData name="Peter Lodén" userId="4d2001c6-14a9-4e25-8f00-bd0570d2ff90" providerId="ADAL" clId="{5B978C71-D2BA-479E-90AD-2C6142420D10}" dt="2022-10-05T18:19:22.076" v="726" actId="20577"/>
          <ac:spMkLst>
            <pc:docMk/>
            <pc:sldMk cId="255225710" sldId="277"/>
            <ac:spMk id="14" creationId="{A76A332D-AC1C-4239-B6A1-AE816515F45F}"/>
          </ac:spMkLst>
        </pc:spChg>
        <pc:spChg chg="mod">
          <ac:chgData name="Peter Lodén" userId="4d2001c6-14a9-4e25-8f00-bd0570d2ff90" providerId="ADAL" clId="{5B978C71-D2BA-479E-90AD-2C6142420D10}" dt="2022-10-05T18:19:37.853" v="737" actId="20577"/>
          <ac:spMkLst>
            <pc:docMk/>
            <pc:sldMk cId="255225710" sldId="277"/>
            <ac:spMk id="15" creationId="{BF16405D-4C75-4918-8A7A-BFDC4C54AC4C}"/>
          </ac:spMkLst>
        </pc:spChg>
        <pc:spChg chg="mod">
          <ac:chgData name="Peter Lodén" userId="4d2001c6-14a9-4e25-8f00-bd0570d2ff90" providerId="ADAL" clId="{5B978C71-D2BA-479E-90AD-2C6142420D10}" dt="2022-10-05T18:19:41.201" v="738" actId="20577"/>
          <ac:spMkLst>
            <pc:docMk/>
            <pc:sldMk cId="255225710" sldId="277"/>
            <ac:spMk id="16" creationId="{A9E9E8BB-AE50-4305-9C4E-96C2645AEDAC}"/>
          </ac:spMkLst>
        </pc:spChg>
        <pc:spChg chg="mod">
          <ac:chgData name="Peter Lodén" userId="4d2001c6-14a9-4e25-8f00-bd0570d2ff90" providerId="ADAL" clId="{5B978C71-D2BA-479E-90AD-2C6142420D10}" dt="2022-10-05T18:19:24.702" v="727" actId="20577"/>
          <ac:spMkLst>
            <pc:docMk/>
            <pc:sldMk cId="255225710" sldId="277"/>
            <ac:spMk id="17" creationId="{38603AC6-997C-43B1-A71C-11AFC15AF283}"/>
          </ac:spMkLst>
        </pc:spChg>
        <pc:spChg chg="mod">
          <ac:chgData name="Peter Lodén" userId="4d2001c6-14a9-4e25-8f00-bd0570d2ff90" providerId="ADAL" clId="{5B978C71-D2BA-479E-90AD-2C6142420D10}" dt="2022-10-05T18:19:19.273" v="723" actId="20577"/>
          <ac:spMkLst>
            <pc:docMk/>
            <pc:sldMk cId="255225710" sldId="277"/>
            <ac:spMk id="18" creationId="{9C52B6EB-F659-4A91-A066-0B3AC2A70403}"/>
          </ac:spMkLst>
        </pc:spChg>
      </pc:sldChg>
      <pc:sldChg chg="addSp delSp modSp add mod">
        <pc:chgData name="Peter Lodén" userId="4d2001c6-14a9-4e25-8f00-bd0570d2ff90" providerId="ADAL" clId="{5B978C71-D2BA-479E-90AD-2C6142420D10}" dt="2022-10-05T18:28:11.667" v="987" actId="1076"/>
        <pc:sldMkLst>
          <pc:docMk/>
          <pc:sldMk cId="3305375406" sldId="278"/>
        </pc:sldMkLst>
        <pc:spChg chg="mod">
          <ac:chgData name="Peter Lodén" userId="4d2001c6-14a9-4e25-8f00-bd0570d2ff90" providerId="ADAL" clId="{5B978C71-D2BA-479E-90AD-2C6142420D10}" dt="2022-10-05T18:21:09.810" v="767" actId="27636"/>
          <ac:spMkLst>
            <pc:docMk/>
            <pc:sldMk cId="3305375406" sldId="278"/>
            <ac:spMk id="2" creationId="{00000000-0000-0000-0000-000000000000}"/>
          </ac:spMkLst>
        </pc:spChg>
        <pc:spChg chg="del mod">
          <ac:chgData name="Peter Lodén" userId="4d2001c6-14a9-4e25-8f00-bd0570d2ff90" providerId="ADAL" clId="{5B978C71-D2BA-479E-90AD-2C6142420D10}" dt="2022-10-05T18:21:12.818" v="768" actId="478"/>
          <ac:spMkLst>
            <pc:docMk/>
            <pc:sldMk cId="3305375406" sldId="278"/>
            <ac:spMk id="3" creationId="{00000000-0000-0000-0000-000000000000}"/>
          </ac:spMkLst>
        </pc:spChg>
        <pc:spChg chg="add del mod">
          <ac:chgData name="Peter Lodén" userId="4d2001c6-14a9-4e25-8f00-bd0570d2ff90" providerId="ADAL" clId="{5B978C71-D2BA-479E-90AD-2C6142420D10}" dt="2022-10-05T18:21:22.460" v="770" actId="478"/>
          <ac:spMkLst>
            <pc:docMk/>
            <pc:sldMk cId="3305375406" sldId="278"/>
            <ac:spMk id="6" creationId="{7800681B-2AC1-445D-A12C-D9832278C128}"/>
          </ac:spMkLst>
        </pc:spChg>
        <pc:spChg chg="mod">
          <ac:chgData name="Peter Lodén" userId="4d2001c6-14a9-4e25-8f00-bd0570d2ff90" providerId="ADAL" clId="{5B978C71-D2BA-479E-90AD-2C6142420D10}" dt="2022-10-05T18:21:45.393" v="774" actId="1076"/>
          <ac:spMkLst>
            <pc:docMk/>
            <pc:sldMk cId="3305375406" sldId="278"/>
            <ac:spMk id="7" creationId="{701BFB63-8AA3-4E1F-967B-FE8AF9633E9C}"/>
          </ac:spMkLst>
        </pc:spChg>
        <pc:spChg chg="mod">
          <ac:chgData name="Peter Lodén" userId="4d2001c6-14a9-4e25-8f00-bd0570d2ff90" providerId="ADAL" clId="{5B978C71-D2BA-479E-90AD-2C6142420D10}" dt="2022-10-05T18:28:07.425" v="985" actId="1076"/>
          <ac:spMkLst>
            <pc:docMk/>
            <pc:sldMk cId="3305375406" sldId="278"/>
            <ac:spMk id="8" creationId="{18EAA2E3-D480-4729-B06B-350173119DE3}"/>
          </ac:spMkLst>
        </pc:spChg>
        <pc:spChg chg="mod">
          <ac:chgData name="Peter Lodén" userId="4d2001c6-14a9-4e25-8f00-bd0570d2ff90" providerId="ADAL" clId="{5B978C71-D2BA-479E-90AD-2C6142420D10}" dt="2022-10-05T18:21:51.480" v="775" actId="1076"/>
          <ac:spMkLst>
            <pc:docMk/>
            <pc:sldMk cId="3305375406" sldId="278"/>
            <ac:spMk id="9" creationId="{7B0DD81C-0247-49A6-9EC6-AEC28D4128FD}"/>
          </ac:spMkLst>
        </pc:spChg>
        <pc:spChg chg="mod">
          <ac:chgData name="Peter Lodén" userId="4d2001c6-14a9-4e25-8f00-bd0570d2ff90" providerId="ADAL" clId="{5B978C71-D2BA-479E-90AD-2C6142420D10}" dt="2022-10-05T18:14:47.822" v="626" actId="1076"/>
          <ac:spMkLst>
            <pc:docMk/>
            <pc:sldMk cId="3305375406" sldId="278"/>
            <ac:spMk id="10" creationId="{4FEECA87-0B48-4CEE-8954-4BC968D4ED50}"/>
          </ac:spMkLst>
        </pc:spChg>
        <pc:spChg chg="mod">
          <ac:chgData name="Peter Lodén" userId="4d2001c6-14a9-4e25-8f00-bd0570d2ff90" providerId="ADAL" clId="{5B978C71-D2BA-479E-90AD-2C6142420D10}" dt="2022-10-05T18:13:12.263" v="524" actId="1076"/>
          <ac:spMkLst>
            <pc:docMk/>
            <pc:sldMk cId="3305375406" sldId="278"/>
            <ac:spMk id="12" creationId="{903958F8-1923-4C77-832E-9AD511C5FEBE}"/>
          </ac:spMkLst>
        </pc:spChg>
        <pc:spChg chg="mod">
          <ac:chgData name="Peter Lodén" userId="4d2001c6-14a9-4e25-8f00-bd0570d2ff90" providerId="ADAL" clId="{5B978C71-D2BA-479E-90AD-2C6142420D10}" dt="2022-10-05T18:28:11.667" v="987" actId="1076"/>
          <ac:spMkLst>
            <pc:docMk/>
            <pc:sldMk cId="3305375406" sldId="278"/>
            <ac:spMk id="13" creationId="{EF23EF52-FD99-4811-B2FC-187CEC4F3C0E}"/>
          </ac:spMkLst>
        </pc:spChg>
        <pc:spChg chg="mod">
          <ac:chgData name="Peter Lodén" userId="4d2001c6-14a9-4e25-8f00-bd0570d2ff90" providerId="ADAL" clId="{5B978C71-D2BA-479E-90AD-2C6142420D10}" dt="2022-10-05T18:14:45.541" v="625" actId="1076"/>
          <ac:spMkLst>
            <pc:docMk/>
            <pc:sldMk cId="3305375406" sldId="278"/>
            <ac:spMk id="14" creationId="{A76A332D-AC1C-4239-B6A1-AE816515F45F}"/>
          </ac:spMkLst>
        </pc:spChg>
        <pc:spChg chg="add mod">
          <ac:chgData name="Peter Lodén" userId="4d2001c6-14a9-4e25-8f00-bd0570d2ff90" providerId="ADAL" clId="{5B978C71-D2BA-479E-90AD-2C6142420D10}" dt="2022-10-05T18:13:28.807" v="531" actId="1076"/>
          <ac:spMkLst>
            <pc:docMk/>
            <pc:sldMk cId="3305375406" sldId="278"/>
            <ac:spMk id="15" creationId="{0B4DA62F-4264-4E7B-9DC3-A30FEC75EA54}"/>
          </ac:spMkLst>
        </pc:spChg>
        <pc:spChg chg="add mod">
          <ac:chgData name="Peter Lodén" userId="4d2001c6-14a9-4e25-8f00-bd0570d2ff90" providerId="ADAL" clId="{5B978C71-D2BA-479E-90AD-2C6142420D10}" dt="2022-10-05T18:13:33.380" v="532" actId="1076"/>
          <ac:spMkLst>
            <pc:docMk/>
            <pc:sldMk cId="3305375406" sldId="278"/>
            <ac:spMk id="16" creationId="{E9C44FF1-46AB-4F2B-A7AB-076311889EAA}"/>
          </ac:spMkLst>
        </pc:spChg>
        <pc:spChg chg="mod">
          <ac:chgData name="Peter Lodén" userId="4d2001c6-14a9-4e25-8f00-bd0570d2ff90" providerId="ADAL" clId="{5B978C71-D2BA-479E-90AD-2C6142420D10}" dt="2022-10-05T18:12:52.095" v="515" actId="14100"/>
          <ac:spMkLst>
            <pc:docMk/>
            <pc:sldMk cId="3305375406" sldId="278"/>
            <ac:spMk id="17" creationId="{38603AC6-997C-43B1-A71C-11AFC15AF283}"/>
          </ac:spMkLst>
        </pc:spChg>
        <pc:spChg chg="mod">
          <ac:chgData name="Peter Lodén" userId="4d2001c6-14a9-4e25-8f00-bd0570d2ff90" providerId="ADAL" clId="{5B978C71-D2BA-479E-90AD-2C6142420D10}" dt="2022-10-05T18:09:15.234" v="474" actId="20577"/>
          <ac:spMkLst>
            <pc:docMk/>
            <pc:sldMk cId="3305375406" sldId="278"/>
            <ac:spMk id="18" creationId="{9C52B6EB-F659-4A91-A066-0B3AC2A70403}"/>
          </ac:spMkLst>
        </pc:spChg>
        <pc:spChg chg="add mod">
          <ac:chgData name="Peter Lodén" userId="4d2001c6-14a9-4e25-8f00-bd0570d2ff90" providerId="ADAL" clId="{5B978C71-D2BA-479E-90AD-2C6142420D10}" dt="2022-10-05T18:21:56.986" v="776" actId="1076"/>
          <ac:spMkLst>
            <pc:docMk/>
            <pc:sldMk cId="3305375406" sldId="278"/>
            <ac:spMk id="19" creationId="{58383BB0-C874-4B00-A396-B9CF53E63CBB}"/>
          </ac:spMkLst>
        </pc:spChg>
        <pc:spChg chg="add mod">
          <ac:chgData name="Peter Lodén" userId="4d2001c6-14a9-4e25-8f00-bd0570d2ff90" providerId="ADAL" clId="{5B978C71-D2BA-479E-90AD-2C6142420D10}" dt="2022-10-05T18:21:19.872" v="769"/>
          <ac:spMkLst>
            <pc:docMk/>
            <pc:sldMk cId="3305375406" sldId="278"/>
            <ac:spMk id="20" creationId="{A34263D2-F611-4DA7-A94B-F60105BB894C}"/>
          </ac:spMkLst>
        </pc:spChg>
      </pc:sldChg>
      <pc:sldChg chg="del">
        <pc:chgData name="Peter Lodén" userId="4d2001c6-14a9-4e25-8f00-bd0570d2ff90" providerId="ADAL" clId="{5B978C71-D2BA-479E-90AD-2C6142420D10}" dt="2022-10-05T18:01:15.863" v="224" actId="47"/>
        <pc:sldMkLst>
          <pc:docMk/>
          <pc:sldMk cId="2532800442" sldId="279"/>
        </pc:sldMkLst>
      </pc:sldChg>
      <pc:sldChg chg="addSp delSp modSp add mod">
        <pc:chgData name="Peter Lodén" userId="4d2001c6-14a9-4e25-8f00-bd0570d2ff90" providerId="ADAL" clId="{5B978C71-D2BA-479E-90AD-2C6142420D10}" dt="2022-10-05T18:27:52.931" v="983" actId="14100"/>
        <pc:sldMkLst>
          <pc:docMk/>
          <pc:sldMk cId="3518625540" sldId="279"/>
        </pc:sldMkLst>
        <pc:spChg chg="mod">
          <ac:chgData name="Peter Lodén" userId="4d2001c6-14a9-4e25-8f00-bd0570d2ff90" providerId="ADAL" clId="{5B978C71-D2BA-479E-90AD-2C6142420D10}" dt="2022-10-05T18:22:15.950" v="782"/>
          <ac:spMkLst>
            <pc:docMk/>
            <pc:sldMk cId="3518625540" sldId="279"/>
            <ac:spMk id="2" creationId="{00000000-0000-0000-0000-000000000000}"/>
          </ac:spMkLst>
        </pc:spChg>
        <pc:spChg chg="del mod">
          <ac:chgData name="Peter Lodén" userId="4d2001c6-14a9-4e25-8f00-bd0570d2ff90" providerId="ADAL" clId="{5B978C71-D2BA-479E-90AD-2C6142420D10}" dt="2022-10-05T18:22:20.975" v="783" actId="478"/>
          <ac:spMkLst>
            <pc:docMk/>
            <pc:sldMk cId="3518625540" sldId="279"/>
            <ac:spMk id="3" creationId="{00000000-0000-0000-0000-000000000000}"/>
          </ac:spMkLst>
        </pc:spChg>
        <pc:spChg chg="add del mod">
          <ac:chgData name="Peter Lodén" userId="4d2001c6-14a9-4e25-8f00-bd0570d2ff90" providerId="ADAL" clId="{5B978C71-D2BA-479E-90AD-2C6142420D10}" dt="2022-10-05T18:22:24.260" v="784" actId="478"/>
          <ac:spMkLst>
            <pc:docMk/>
            <pc:sldMk cId="3518625540" sldId="279"/>
            <ac:spMk id="6" creationId="{FCE18B96-BD69-45D9-BFEF-879340A8F53F}"/>
          </ac:spMkLst>
        </pc:spChg>
        <pc:spChg chg="mod">
          <ac:chgData name="Peter Lodén" userId="4d2001c6-14a9-4e25-8f00-bd0570d2ff90" providerId="ADAL" clId="{5B978C71-D2BA-479E-90AD-2C6142420D10}" dt="2022-10-05T18:22:29.292" v="786" actId="20577"/>
          <ac:spMkLst>
            <pc:docMk/>
            <pc:sldMk cId="3518625540" sldId="279"/>
            <ac:spMk id="7" creationId="{701BFB63-8AA3-4E1F-967B-FE8AF9633E9C}"/>
          </ac:spMkLst>
        </pc:spChg>
        <pc:spChg chg="del mod">
          <ac:chgData name="Peter Lodén" userId="4d2001c6-14a9-4e25-8f00-bd0570d2ff90" providerId="ADAL" clId="{5B978C71-D2BA-479E-90AD-2C6142420D10}" dt="2022-10-05T18:17:50.160" v="673" actId="478"/>
          <ac:spMkLst>
            <pc:docMk/>
            <pc:sldMk cId="3518625540" sldId="279"/>
            <ac:spMk id="8" creationId="{18EAA2E3-D480-4729-B06B-350173119DE3}"/>
          </ac:spMkLst>
        </pc:spChg>
        <pc:spChg chg="mod">
          <ac:chgData name="Peter Lodén" userId="4d2001c6-14a9-4e25-8f00-bd0570d2ff90" providerId="ADAL" clId="{5B978C71-D2BA-479E-90AD-2C6142420D10}" dt="2022-10-05T18:23:11.891" v="807" actId="1076"/>
          <ac:spMkLst>
            <pc:docMk/>
            <pc:sldMk cId="3518625540" sldId="279"/>
            <ac:spMk id="9" creationId="{7B0DD81C-0247-49A6-9EC6-AEC28D4128FD}"/>
          </ac:spMkLst>
        </pc:spChg>
        <pc:spChg chg="mod">
          <ac:chgData name="Peter Lodén" userId="4d2001c6-14a9-4e25-8f00-bd0570d2ff90" providerId="ADAL" clId="{5B978C71-D2BA-479E-90AD-2C6142420D10}" dt="2022-10-05T18:16:45.801" v="659" actId="6549"/>
          <ac:spMkLst>
            <pc:docMk/>
            <pc:sldMk cId="3518625540" sldId="279"/>
            <ac:spMk id="10" creationId="{4FEECA87-0B48-4CEE-8954-4BC968D4ED50}"/>
          </ac:spMkLst>
        </pc:spChg>
        <pc:spChg chg="mod">
          <ac:chgData name="Peter Lodén" userId="4d2001c6-14a9-4e25-8f00-bd0570d2ff90" providerId="ADAL" clId="{5B978C71-D2BA-479E-90AD-2C6142420D10}" dt="2022-10-05T18:17:59.901" v="679" actId="1076"/>
          <ac:spMkLst>
            <pc:docMk/>
            <pc:sldMk cId="3518625540" sldId="279"/>
            <ac:spMk id="12" creationId="{903958F8-1923-4C77-832E-9AD511C5FEBE}"/>
          </ac:spMkLst>
        </pc:spChg>
        <pc:spChg chg="mod">
          <ac:chgData name="Peter Lodén" userId="4d2001c6-14a9-4e25-8f00-bd0570d2ff90" providerId="ADAL" clId="{5B978C71-D2BA-479E-90AD-2C6142420D10}" dt="2022-10-05T18:18:01.782" v="680" actId="1076"/>
          <ac:spMkLst>
            <pc:docMk/>
            <pc:sldMk cId="3518625540" sldId="279"/>
            <ac:spMk id="13" creationId="{EF23EF52-FD99-4811-B2FC-187CEC4F3C0E}"/>
          </ac:spMkLst>
        </pc:spChg>
        <pc:spChg chg="mod">
          <ac:chgData name="Peter Lodén" userId="4d2001c6-14a9-4e25-8f00-bd0570d2ff90" providerId="ADAL" clId="{5B978C71-D2BA-479E-90AD-2C6142420D10}" dt="2022-10-05T18:22:36.581" v="788" actId="20577"/>
          <ac:spMkLst>
            <pc:docMk/>
            <pc:sldMk cId="3518625540" sldId="279"/>
            <ac:spMk id="14" creationId="{A76A332D-AC1C-4239-B6A1-AE816515F45F}"/>
          </ac:spMkLst>
        </pc:spChg>
        <pc:spChg chg="mod">
          <ac:chgData name="Peter Lodén" userId="4d2001c6-14a9-4e25-8f00-bd0570d2ff90" providerId="ADAL" clId="{5B978C71-D2BA-479E-90AD-2C6142420D10}" dt="2022-10-05T18:27:52.931" v="983" actId="14100"/>
          <ac:spMkLst>
            <pc:docMk/>
            <pc:sldMk cId="3518625540" sldId="279"/>
            <ac:spMk id="15" creationId="{0B4DA62F-4264-4E7B-9DC3-A30FEC75EA54}"/>
          </ac:spMkLst>
        </pc:spChg>
        <pc:spChg chg="mod">
          <ac:chgData name="Peter Lodén" userId="4d2001c6-14a9-4e25-8f00-bd0570d2ff90" providerId="ADAL" clId="{5B978C71-D2BA-479E-90AD-2C6142420D10}" dt="2022-10-05T18:16:56.542" v="662" actId="1076"/>
          <ac:spMkLst>
            <pc:docMk/>
            <pc:sldMk cId="3518625540" sldId="279"/>
            <ac:spMk id="16" creationId="{E9C44FF1-46AB-4F2B-A7AB-076311889EAA}"/>
          </ac:spMkLst>
        </pc:spChg>
        <pc:spChg chg="mod">
          <ac:chgData name="Peter Lodén" userId="4d2001c6-14a9-4e25-8f00-bd0570d2ff90" providerId="ADAL" clId="{5B978C71-D2BA-479E-90AD-2C6142420D10}" dt="2022-10-05T18:22:32.885" v="787" actId="20577"/>
          <ac:spMkLst>
            <pc:docMk/>
            <pc:sldMk cId="3518625540" sldId="279"/>
            <ac:spMk id="17" creationId="{38603AC6-997C-43B1-A71C-11AFC15AF283}"/>
          </ac:spMkLst>
        </pc:spChg>
        <pc:spChg chg="mod">
          <ac:chgData name="Peter Lodén" userId="4d2001c6-14a9-4e25-8f00-bd0570d2ff90" providerId="ADAL" clId="{5B978C71-D2BA-479E-90AD-2C6142420D10}" dt="2022-10-05T18:23:09.835" v="806" actId="1076"/>
          <ac:spMkLst>
            <pc:docMk/>
            <pc:sldMk cId="3518625540" sldId="279"/>
            <ac:spMk id="18" creationId="{9C52B6EB-F659-4A91-A066-0B3AC2A70403}"/>
          </ac:spMkLst>
        </pc:spChg>
        <pc:spChg chg="del mod">
          <ac:chgData name="Peter Lodén" userId="4d2001c6-14a9-4e25-8f00-bd0570d2ff90" providerId="ADAL" clId="{5B978C71-D2BA-479E-90AD-2C6142420D10}" dt="2022-10-05T18:17:50.936" v="674" actId="478"/>
          <ac:spMkLst>
            <pc:docMk/>
            <pc:sldMk cId="3518625540" sldId="279"/>
            <ac:spMk id="19" creationId="{58383BB0-C874-4B00-A396-B9CF53E63CBB}"/>
          </ac:spMkLst>
        </pc:spChg>
        <pc:spChg chg="add mod">
          <ac:chgData name="Peter Lodén" userId="4d2001c6-14a9-4e25-8f00-bd0570d2ff90" providerId="ADAL" clId="{5B978C71-D2BA-479E-90AD-2C6142420D10}" dt="2022-10-05T18:22:04.875" v="777"/>
          <ac:spMkLst>
            <pc:docMk/>
            <pc:sldMk cId="3518625540" sldId="279"/>
            <ac:spMk id="20" creationId="{89930BF9-C0A9-40C3-B1E8-DC59ECD54E43}"/>
          </ac:spMkLst>
        </pc:spChg>
      </pc:sldChg>
      <pc:sldChg chg="addSp delSp modSp add mod">
        <pc:chgData name="Peter Lodén" userId="4d2001c6-14a9-4e25-8f00-bd0570d2ff90" providerId="ADAL" clId="{5B978C71-D2BA-479E-90AD-2C6142420D10}" dt="2022-10-05T18:27:35.764" v="982" actId="14100"/>
        <pc:sldMkLst>
          <pc:docMk/>
          <pc:sldMk cId="2476961904" sldId="280"/>
        </pc:sldMkLst>
        <pc:spChg chg="mod">
          <ac:chgData name="Peter Lodén" userId="4d2001c6-14a9-4e25-8f00-bd0570d2ff90" providerId="ADAL" clId="{5B978C71-D2BA-479E-90AD-2C6142420D10}" dt="2022-10-05T18:24:25.483" v="915" actId="6549"/>
          <ac:spMkLst>
            <pc:docMk/>
            <pc:sldMk cId="2476961904" sldId="280"/>
            <ac:spMk id="2" creationId="{00000000-0000-0000-0000-000000000000}"/>
          </ac:spMkLst>
        </pc:spChg>
        <pc:spChg chg="mod">
          <ac:chgData name="Peter Lodén" userId="4d2001c6-14a9-4e25-8f00-bd0570d2ff90" providerId="ADAL" clId="{5B978C71-D2BA-479E-90AD-2C6142420D10}" dt="2022-10-05T18:27:07.127" v="967" actId="20577"/>
          <ac:spMkLst>
            <pc:docMk/>
            <pc:sldMk cId="2476961904" sldId="280"/>
            <ac:spMk id="7" creationId="{701BFB63-8AA3-4E1F-967B-FE8AF9633E9C}"/>
          </ac:spMkLst>
        </pc:spChg>
        <pc:spChg chg="mod">
          <ac:chgData name="Peter Lodén" userId="4d2001c6-14a9-4e25-8f00-bd0570d2ff90" providerId="ADAL" clId="{5B978C71-D2BA-479E-90AD-2C6142420D10}" dt="2022-10-05T18:26:25.412" v="956" actId="1076"/>
          <ac:spMkLst>
            <pc:docMk/>
            <pc:sldMk cId="2476961904" sldId="280"/>
            <ac:spMk id="9" creationId="{7B0DD81C-0247-49A6-9EC6-AEC28D4128FD}"/>
          </ac:spMkLst>
        </pc:spChg>
        <pc:spChg chg="mod">
          <ac:chgData name="Peter Lodén" userId="4d2001c6-14a9-4e25-8f00-bd0570d2ff90" providerId="ADAL" clId="{5B978C71-D2BA-479E-90AD-2C6142420D10}" dt="2022-10-05T18:25:33.264" v="933" actId="20577"/>
          <ac:spMkLst>
            <pc:docMk/>
            <pc:sldMk cId="2476961904" sldId="280"/>
            <ac:spMk id="10" creationId="{4FEECA87-0B48-4CEE-8954-4BC968D4ED50}"/>
          </ac:spMkLst>
        </pc:spChg>
        <pc:spChg chg="del mod">
          <ac:chgData name="Peter Lodén" userId="4d2001c6-14a9-4e25-8f00-bd0570d2ff90" providerId="ADAL" clId="{5B978C71-D2BA-479E-90AD-2C6142420D10}" dt="2022-10-05T18:26:30.202" v="959" actId="478"/>
          <ac:spMkLst>
            <pc:docMk/>
            <pc:sldMk cId="2476961904" sldId="280"/>
            <ac:spMk id="12" creationId="{903958F8-1923-4C77-832E-9AD511C5FEBE}"/>
          </ac:spMkLst>
        </pc:spChg>
        <pc:spChg chg="del">
          <ac:chgData name="Peter Lodén" userId="4d2001c6-14a9-4e25-8f00-bd0570d2ff90" providerId="ADAL" clId="{5B978C71-D2BA-479E-90AD-2C6142420D10}" dt="2022-10-05T18:26:17.957" v="953" actId="478"/>
          <ac:spMkLst>
            <pc:docMk/>
            <pc:sldMk cId="2476961904" sldId="280"/>
            <ac:spMk id="13" creationId="{EF23EF52-FD99-4811-B2FC-187CEC4F3C0E}"/>
          </ac:spMkLst>
        </pc:spChg>
        <pc:spChg chg="mod">
          <ac:chgData name="Peter Lodén" userId="4d2001c6-14a9-4e25-8f00-bd0570d2ff90" providerId="ADAL" clId="{5B978C71-D2BA-479E-90AD-2C6142420D10}" dt="2022-10-05T18:26:56.890" v="964" actId="1076"/>
          <ac:spMkLst>
            <pc:docMk/>
            <pc:sldMk cId="2476961904" sldId="280"/>
            <ac:spMk id="14" creationId="{A76A332D-AC1C-4239-B6A1-AE816515F45F}"/>
          </ac:spMkLst>
        </pc:spChg>
        <pc:spChg chg="del">
          <ac:chgData name="Peter Lodén" userId="4d2001c6-14a9-4e25-8f00-bd0570d2ff90" providerId="ADAL" clId="{5B978C71-D2BA-479E-90AD-2C6142420D10}" dt="2022-10-05T18:26:22.230" v="955" actId="478"/>
          <ac:spMkLst>
            <pc:docMk/>
            <pc:sldMk cId="2476961904" sldId="280"/>
            <ac:spMk id="15" creationId="{0B4DA62F-4264-4E7B-9DC3-A30FEC75EA54}"/>
          </ac:spMkLst>
        </pc:spChg>
        <pc:spChg chg="mod">
          <ac:chgData name="Peter Lodén" userId="4d2001c6-14a9-4e25-8f00-bd0570d2ff90" providerId="ADAL" clId="{5B978C71-D2BA-479E-90AD-2C6142420D10}" dt="2022-10-05T18:27:35.764" v="982" actId="14100"/>
          <ac:spMkLst>
            <pc:docMk/>
            <pc:sldMk cId="2476961904" sldId="280"/>
            <ac:spMk id="16" creationId="{E9C44FF1-46AB-4F2B-A7AB-076311889EAA}"/>
          </ac:spMkLst>
        </pc:spChg>
        <pc:spChg chg="mod">
          <ac:chgData name="Peter Lodén" userId="4d2001c6-14a9-4e25-8f00-bd0570d2ff90" providerId="ADAL" clId="{5B978C71-D2BA-479E-90AD-2C6142420D10}" dt="2022-10-05T18:27:00.491" v="965" actId="1076"/>
          <ac:spMkLst>
            <pc:docMk/>
            <pc:sldMk cId="2476961904" sldId="280"/>
            <ac:spMk id="17" creationId="{38603AC6-997C-43B1-A71C-11AFC15AF283}"/>
          </ac:spMkLst>
        </pc:spChg>
        <pc:spChg chg="del">
          <ac:chgData name="Peter Lodén" userId="4d2001c6-14a9-4e25-8f00-bd0570d2ff90" providerId="ADAL" clId="{5B978C71-D2BA-479E-90AD-2C6142420D10}" dt="2022-10-05T18:26:21.106" v="954" actId="478"/>
          <ac:spMkLst>
            <pc:docMk/>
            <pc:sldMk cId="2476961904" sldId="280"/>
            <ac:spMk id="18" creationId="{9C52B6EB-F659-4A91-A066-0B3AC2A70403}"/>
          </ac:spMkLst>
        </pc:spChg>
        <pc:spChg chg="add mod">
          <ac:chgData name="Peter Lodén" userId="4d2001c6-14a9-4e25-8f00-bd0570d2ff90" providerId="ADAL" clId="{5B978C71-D2BA-479E-90AD-2C6142420D10}" dt="2022-10-05T18:26:49.259" v="961"/>
          <ac:spMkLst>
            <pc:docMk/>
            <pc:sldMk cId="2476961904" sldId="280"/>
            <ac:spMk id="19" creationId="{DA0C42B5-9706-439E-8D68-86DE1DFC8345}"/>
          </ac:spMkLst>
        </pc:spChg>
        <pc:spChg chg="del mod">
          <ac:chgData name="Peter Lodén" userId="4d2001c6-14a9-4e25-8f00-bd0570d2ff90" providerId="ADAL" clId="{5B978C71-D2BA-479E-90AD-2C6142420D10}" dt="2022-10-05T18:26:54.394" v="963" actId="478"/>
          <ac:spMkLst>
            <pc:docMk/>
            <pc:sldMk cId="2476961904" sldId="280"/>
            <ac:spMk id="20" creationId="{89930BF9-C0A9-40C3-B1E8-DC59ECD54E43}"/>
          </ac:spMkLst>
        </pc:spChg>
        <pc:spChg chg="add mod">
          <ac:chgData name="Peter Lodén" userId="4d2001c6-14a9-4e25-8f00-bd0570d2ff90" providerId="ADAL" clId="{5B978C71-D2BA-479E-90AD-2C6142420D10}" dt="2022-10-05T18:27:26.359" v="981" actId="20577"/>
          <ac:spMkLst>
            <pc:docMk/>
            <pc:sldMk cId="2476961904" sldId="280"/>
            <ac:spMk id="21" creationId="{E12730E9-1050-49FC-91AB-6F6F8916656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10/5/2022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10/5/2022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10/5/2022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10/5/2022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10/5/2022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10/5/2022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10/5/2022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10/5/2022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10/5/2022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10/5/2022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ch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10/5/2022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eskriv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10/5/2022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10/5/2022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10/5/2022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10/5/2022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10/5/2022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10/5/2022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10/5/2022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534508" y="753228"/>
            <a:ext cx="6759674" cy="1080938"/>
          </a:xfrm>
        </p:spPr>
        <p:txBody>
          <a:bodyPr>
            <a:normAutofit fontScale="90000"/>
          </a:bodyPr>
          <a:lstStyle/>
          <a:p>
            <a:r>
              <a:rPr lang="sv-SE" dirty="0"/>
              <a:t>I </a:t>
            </a:r>
            <a:r>
              <a:rPr lang="sv-SE" dirty="0" err="1"/>
              <a:t>Biathlon</a:t>
            </a:r>
            <a:r>
              <a:rPr lang="sv-SE" dirty="0"/>
              <a:t> Östersund välkomnas och respekteras alla utifrån sina egna förutsättningar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02040" y="2264412"/>
            <a:ext cx="3272366" cy="612777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Aft>
                <a:spcPts val="600"/>
              </a:spcAft>
              <a:buNone/>
            </a:pPr>
            <a:r>
              <a:rPr lang="sv-SE" dirty="0"/>
              <a:t>Så här gör vi: </a:t>
            </a:r>
          </a:p>
          <a:p>
            <a:pPr algn="ctr">
              <a:buFontTx/>
              <a:buChar char="-"/>
            </a:pPr>
            <a:endParaRPr lang="sv-SE" dirty="0"/>
          </a:p>
          <a:p>
            <a:pPr marL="0" indent="0" algn="ctr">
              <a:buNone/>
            </a:pPr>
            <a:endParaRPr lang="sv-SE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0B644E94-D65A-4076-87A6-0751FCB4E1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479" y="753228"/>
            <a:ext cx="2696060" cy="1080938"/>
          </a:xfrm>
          <a:prstGeom prst="rect">
            <a:avLst/>
          </a:prstGeom>
        </p:spPr>
      </p:pic>
      <p:sp>
        <p:nvSpPr>
          <p:cNvPr id="7" name="Ellips 6">
            <a:extLst>
              <a:ext uri="{FF2B5EF4-FFF2-40B4-BE49-F238E27FC236}">
                <a16:creationId xmlns:a16="http://schemas.microsoft.com/office/drawing/2014/main" id="{701BFB63-8AA3-4E1F-967B-FE8AF9633E9C}"/>
              </a:ext>
            </a:extLst>
          </p:cNvPr>
          <p:cNvSpPr/>
          <p:nvPr/>
        </p:nvSpPr>
        <p:spPr>
          <a:xfrm>
            <a:off x="680321" y="3199233"/>
            <a:ext cx="1375036" cy="10809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Säger hej</a:t>
            </a:r>
            <a:endParaRPr lang="sv-SE" dirty="0"/>
          </a:p>
        </p:txBody>
      </p:sp>
      <p:sp>
        <p:nvSpPr>
          <p:cNvPr id="8" name="Ellips 7">
            <a:extLst>
              <a:ext uri="{FF2B5EF4-FFF2-40B4-BE49-F238E27FC236}">
                <a16:creationId xmlns:a16="http://schemas.microsoft.com/office/drawing/2014/main" id="{18EAA2E3-D480-4729-B06B-350173119DE3}"/>
              </a:ext>
            </a:extLst>
          </p:cNvPr>
          <p:cNvSpPr/>
          <p:nvPr/>
        </p:nvSpPr>
        <p:spPr>
          <a:xfrm>
            <a:off x="2350235" y="3059803"/>
            <a:ext cx="1745109" cy="10809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Involverar</a:t>
            </a:r>
            <a:endParaRPr lang="sv-SE" dirty="0"/>
          </a:p>
        </p:txBody>
      </p:sp>
      <p:sp>
        <p:nvSpPr>
          <p:cNvPr id="9" name="Ellips 8">
            <a:extLst>
              <a:ext uri="{FF2B5EF4-FFF2-40B4-BE49-F238E27FC236}">
                <a16:creationId xmlns:a16="http://schemas.microsoft.com/office/drawing/2014/main" id="{7B0DD81C-0247-49A6-9EC6-AEC28D4128FD}"/>
              </a:ext>
            </a:extLst>
          </p:cNvPr>
          <p:cNvSpPr/>
          <p:nvPr/>
        </p:nvSpPr>
        <p:spPr>
          <a:xfrm>
            <a:off x="1554447" y="4311481"/>
            <a:ext cx="1745109" cy="10809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Lika värd</a:t>
            </a:r>
            <a:endParaRPr lang="sv-SE" dirty="0"/>
          </a:p>
        </p:txBody>
      </p:sp>
      <p:sp>
        <p:nvSpPr>
          <p:cNvPr id="10" name="Ellips 9">
            <a:extLst>
              <a:ext uri="{FF2B5EF4-FFF2-40B4-BE49-F238E27FC236}">
                <a16:creationId xmlns:a16="http://schemas.microsoft.com/office/drawing/2014/main" id="{4FEECA87-0B48-4CEE-8954-4BC968D4ED50}"/>
              </a:ext>
            </a:extLst>
          </p:cNvPr>
          <p:cNvSpPr/>
          <p:nvPr/>
        </p:nvSpPr>
        <p:spPr>
          <a:xfrm>
            <a:off x="7463628" y="2899723"/>
            <a:ext cx="1745109" cy="10809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Bjuder in</a:t>
            </a:r>
            <a:endParaRPr lang="sv-SE" dirty="0"/>
          </a:p>
        </p:txBody>
      </p:sp>
      <p:sp>
        <p:nvSpPr>
          <p:cNvPr id="11" name="Ellips 10">
            <a:extLst>
              <a:ext uri="{FF2B5EF4-FFF2-40B4-BE49-F238E27FC236}">
                <a16:creationId xmlns:a16="http://schemas.microsoft.com/office/drawing/2014/main" id="{705B6B99-0B69-42BC-8B22-C6A6C11A6567}"/>
              </a:ext>
            </a:extLst>
          </p:cNvPr>
          <p:cNvSpPr/>
          <p:nvPr/>
        </p:nvSpPr>
        <p:spPr>
          <a:xfrm>
            <a:off x="8281382" y="4003042"/>
            <a:ext cx="1745109" cy="10809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Väntar in</a:t>
            </a:r>
            <a:endParaRPr lang="sv-SE" dirty="0"/>
          </a:p>
        </p:txBody>
      </p:sp>
      <p:sp>
        <p:nvSpPr>
          <p:cNvPr id="12" name="Ellips 11">
            <a:extLst>
              <a:ext uri="{FF2B5EF4-FFF2-40B4-BE49-F238E27FC236}">
                <a16:creationId xmlns:a16="http://schemas.microsoft.com/office/drawing/2014/main" id="{903958F8-1923-4C77-832E-9AD511C5FEBE}"/>
              </a:ext>
            </a:extLst>
          </p:cNvPr>
          <p:cNvSpPr/>
          <p:nvPr/>
        </p:nvSpPr>
        <p:spPr>
          <a:xfrm>
            <a:off x="6273512" y="4244981"/>
            <a:ext cx="2007870" cy="10809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Inkluderar</a:t>
            </a:r>
            <a:endParaRPr lang="sv-SE" dirty="0"/>
          </a:p>
        </p:txBody>
      </p:sp>
      <p:sp>
        <p:nvSpPr>
          <p:cNvPr id="13" name="Ellips 12">
            <a:extLst>
              <a:ext uri="{FF2B5EF4-FFF2-40B4-BE49-F238E27FC236}">
                <a16:creationId xmlns:a16="http://schemas.microsoft.com/office/drawing/2014/main" id="{EF23EF52-FD99-4811-B2FC-187CEC4F3C0E}"/>
              </a:ext>
            </a:extLst>
          </p:cNvPr>
          <p:cNvSpPr/>
          <p:nvPr/>
        </p:nvSpPr>
        <p:spPr>
          <a:xfrm>
            <a:off x="5223445" y="3256643"/>
            <a:ext cx="1745109" cy="10809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Äter ihop</a:t>
            </a:r>
            <a:endParaRPr lang="sv-SE" dirty="0"/>
          </a:p>
        </p:txBody>
      </p:sp>
      <p:sp>
        <p:nvSpPr>
          <p:cNvPr id="14" name="Ellips 13">
            <a:extLst>
              <a:ext uri="{FF2B5EF4-FFF2-40B4-BE49-F238E27FC236}">
                <a16:creationId xmlns:a16="http://schemas.microsoft.com/office/drawing/2014/main" id="{A76A332D-AC1C-4239-B6A1-AE816515F45F}"/>
              </a:ext>
            </a:extLst>
          </p:cNvPr>
          <p:cNvSpPr/>
          <p:nvPr/>
        </p:nvSpPr>
        <p:spPr>
          <a:xfrm>
            <a:off x="3736423" y="5576154"/>
            <a:ext cx="1745109" cy="10809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Åker ihop</a:t>
            </a:r>
            <a:endParaRPr lang="sv-SE" dirty="0"/>
          </a:p>
        </p:txBody>
      </p:sp>
      <p:sp>
        <p:nvSpPr>
          <p:cNvPr id="15" name="Ellips 14">
            <a:extLst>
              <a:ext uri="{FF2B5EF4-FFF2-40B4-BE49-F238E27FC236}">
                <a16:creationId xmlns:a16="http://schemas.microsoft.com/office/drawing/2014/main" id="{BF16405D-4C75-4918-8A7A-BFDC4C54AC4C}"/>
              </a:ext>
            </a:extLst>
          </p:cNvPr>
          <p:cNvSpPr/>
          <p:nvPr/>
        </p:nvSpPr>
        <p:spPr>
          <a:xfrm>
            <a:off x="10061611" y="4802461"/>
            <a:ext cx="1745109" cy="10809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Hjälper till</a:t>
            </a:r>
            <a:endParaRPr lang="sv-SE" dirty="0"/>
          </a:p>
        </p:txBody>
      </p:sp>
      <p:sp>
        <p:nvSpPr>
          <p:cNvPr id="16" name="Ellips 15">
            <a:extLst>
              <a:ext uri="{FF2B5EF4-FFF2-40B4-BE49-F238E27FC236}">
                <a16:creationId xmlns:a16="http://schemas.microsoft.com/office/drawing/2014/main" id="{A9E9E8BB-AE50-4305-9C4E-96C2645AEDAC}"/>
              </a:ext>
            </a:extLst>
          </p:cNvPr>
          <p:cNvSpPr/>
          <p:nvPr/>
        </p:nvSpPr>
        <p:spPr>
          <a:xfrm>
            <a:off x="9910981" y="3018925"/>
            <a:ext cx="1745109" cy="10809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 varandra</a:t>
            </a:r>
            <a:endParaRPr lang="sv-SE" dirty="0"/>
          </a:p>
        </p:txBody>
      </p:sp>
      <p:sp>
        <p:nvSpPr>
          <p:cNvPr id="17" name="Ellips 16">
            <a:extLst>
              <a:ext uri="{FF2B5EF4-FFF2-40B4-BE49-F238E27FC236}">
                <a16:creationId xmlns:a16="http://schemas.microsoft.com/office/drawing/2014/main" id="{38603AC6-997C-43B1-A71C-11AFC15AF283}"/>
              </a:ext>
            </a:extLst>
          </p:cNvPr>
          <p:cNvSpPr/>
          <p:nvPr/>
        </p:nvSpPr>
        <p:spPr>
          <a:xfrm>
            <a:off x="6095999" y="5392418"/>
            <a:ext cx="1745109" cy="10809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Pratar med varandra</a:t>
            </a:r>
            <a:endParaRPr lang="sv-SE" dirty="0"/>
          </a:p>
        </p:txBody>
      </p:sp>
      <p:sp>
        <p:nvSpPr>
          <p:cNvPr id="18" name="Ellips 17">
            <a:extLst>
              <a:ext uri="{FF2B5EF4-FFF2-40B4-BE49-F238E27FC236}">
                <a16:creationId xmlns:a16="http://schemas.microsoft.com/office/drawing/2014/main" id="{9C52B6EB-F659-4A91-A066-0B3AC2A70403}"/>
              </a:ext>
            </a:extLst>
          </p:cNvPr>
          <p:cNvSpPr/>
          <p:nvPr/>
        </p:nvSpPr>
        <p:spPr>
          <a:xfrm>
            <a:off x="3581772" y="4365008"/>
            <a:ext cx="2496667" cy="11546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Åker banan ihop</a:t>
            </a:r>
          </a:p>
        </p:txBody>
      </p:sp>
      <p:sp>
        <p:nvSpPr>
          <p:cNvPr id="19" name="Ellips 18">
            <a:extLst>
              <a:ext uri="{FF2B5EF4-FFF2-40B4-BE49-F238E27FC236}">
                <a16:creationId xmlns:a16="http://schemas.microsoft.com/office/drawing/2014/main" id="{6CE6E9D6-FFC1-4FF3-9047-A88276173BC3}"/>
              </a:ext>
            </a:extLst>
          </p:cNvPr>
          <p:cNvSpPr/>
          <p:nvPr/>
        </p:nvSpPr>
        <p:spPr>
          <a:xfrm>
            <a:off x="7967103" y="5192542"/>
            <a:ext cx="1850685" cy="143721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 låta någon känna sig rädd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5225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534508" y="753228"/>
            <a:ext cx="6759674" cy="1080938"/>
          </a:xfrm>
        </p:spPr>
        <p:txBody>
          <a:bodyPr>
            <a:normAutofit fontScale="90000"/>
          </a:bodyPr>
          <a:lstStyle/>
          <a:p>
            <a:r>
              <a:rPr lang="sv-SE" dirty="0"/>
              <a:t>Vi ser varandra, är omtänksamma och goda kamrater. Vi pratar MED varandra INTE OM varandra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0B644E94-D65A-4076-87A6-0751FCB4E1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479" y="753228"/>
            <a:ext cx="2696060" cy="1080938"/>
          </a:xfrm>
          <a:prstGeom prst="rect">
            <a:avLst/>
          </a:prstGeom>
        </p:spPr>
      </p:pic>
      <p:sp>
        <p:nvSpPr>
          <p:cNvPr id="7" name="Ellips 6">
            <a:extLst>
              <a:ext uri="{FF2B5EF4-FFF2-40B4-BE49-F238E27FC236}">
                <a16:creationId xmlns:a16="http://schemas.microsoft.com/office/drawing/2014/main" id="{701BFB63-8AA3-4E1F-967B-FE8AF9633E9C}"/>
              </a:ext>
            </a:extLst>
          </p:cNvPr>
          <p:cNvSpPr/>
          <p:nvPr/>
        </p:nvSpPr>
        <p:spPr>
          <a:xfrm>
            <a:off x="942991" y="3746368"/>
            <a:ext cx="1375036" cy="10809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Tar med alla</a:t>
            </a:r>
            <a:endParaRPr lang="sv-SE" dirty="0"/>
          </a:p>
        </p:txBody>
      </p:sp>
      <p:sp>
        <p:nvSpPr>
          <p:cNvPr id="8" name="Ellips 7">
            <a:extLst>
              <a:ext uri="{FF2B5EF4-FFF2-40B4-BE49-F238E27FC236}">
                <a16:creationId xmlns:a16="http://schemas.microsoft.com/office/drawing/2014/main" id="{18EAA2E3-D480-4729-B06B-350173119DE3}"/>
              </a:ext>
            </a:extLst>
          </p:cNvPr>
          <p:cNvSpPr/>
          <p:nvPr/>
        </p:nvSpPr>
        <p:spPr>
          <a:xfrm>
            <a:off x="2368482" y="3214888"/>
            <a:ext cx="1745109" cy="10809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Får vara med</a:t>
            </a:r>
            <a:endParaRPr lang="sv-SE" dirty="0"/>
          </a:p>
        </p:txBody>
      </p:sp>
      <p:sp>
        <p:nvSpPr>
          <p:cNvPr id="9" name="Ellips 8">
            <a:extLst>
              <a:ext uri="{FF2B5EF4-FFF2-40B4-BE49-F238E27FC236}">
                <a16:creationId xmlns:a16="http://schemas.microsoft.com/office/drawing/2014/main" id="{7B0DD81C-0247-49A6-9EC6-AEC28D4128FD}"/>
              </a:ext>
            </a:extLst>
          </p:cNvPr>
          <p:cNvSpPr/>
          <p:nvPr/>
        </p:nvSpPr>
        <p:spPr>
          <a:xfrm>
            <a:off x="1515707" y="4943567"/>
            <a:ext cx="1745109" cy="10809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 hjälps åt</a:t>
            </a:r>
            <a:endParaRPr lang="sv-SE" dirty="0"/>
          </a:p>
        </p:txBody>
      </p:sp>
      <p:sp>
        <p:nvSpPr>
          <p:cNvPr id="10" name="Ellips 9">
            <a:extLst>
              <a:ext uri="{FF2B5EF4-FFF2-40B4-BE49-F238E27FC236}">
                <a16:creationId xmlns:a16="http://schemas.microsoft.com/office/drawing/2014/main" id="{4FEECA87-0B48-4CEE-8954-4BC968D4ED50}"/>
              </a:ext>
            </a:extLst>
          </p:cNvPr>
          <p:cNvSpPr/>
          <p:nvPr/>
        </p:nvSpPr>
        <p:spPr>
          <a:xfrm>
            <a:off x="9789200" y="2967589"/>
            <a:ext cx="1745109" cy="10809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Bjuder in alla</a:t>
            </a:r>
            <a:endParaRPr lang="sv-SE" dirty="0"/>
          </a:p>
        </p:txBody>
      </p:sp>
      <p:sp>
        <p:nvSpPr>
          <p:cNvPr id="12" name="Ellips 11">
            <a:extLst>
              <a:ext uri="{FF2B5EF4-FFF2-40B4-BE49-F238E27FC236}">
                <a16:creationId xmlns:a16="http://schemas.microsoft.com/office/drawing/2014/main" id="{903958F8-1923-4C77-832E-9AD511C5FEBE}"/>
              </a:ext>
            </a:extLst>
          </p:cNvPr>
          <p:cNvSpPr/>
          <p:nvPr/>
        </p:nvSpPr>
        <p:spPr>
          <a:xfrm>
            <a:off x="7183866" y="3831221"/>
            <a:ext cx="2937891" cy="174493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Säger det eller släpper det</a:t>
            </a:r>
            <a:endParaRPr lang="sv-SE" dirty="0"/>
          </a:p>
        </p:txBody>
      </p:sp>
      <p:sp>
        <p:nvSpPr>
          <p:cNvPr id="13" name="Ellips 12">
            <a:extLst>
              <a:ext uri="{FF2B5EF4-FFF2-40B4-BE49-F238E27FC236}">
                <a16:creationId xmlns:a16="http://schemas.microsoft.com/office/drawing/2014/main" id="{EF23EF52-FD99-4811-B2FC-187CEC4F3C0E}"/>
              </a:ext>
            </a:extLst>
          </p:cNvPr>
          <p:cNvSpPr/>
          <p:nvPr/>
        </p:nvSpPr>
        <p:spPr>
          <a:xfrm>
            <a:off x="4214502" y="3138915"/>
            <a:ext cx="2429366" cy="162140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 pratar skit</a:t>
            </a:r>
            <a:endParaRPr lang="sv-SE" dirty="0"/>
          </a:p>
        </p:txBody>
      </p:sp>
      <p:sp>
        <p:nvSpPr>
          <p:cNvPr id="14" name="Ellips 13">
            <a:extLst>
              <a:ext uri="{FF2B5EF4-FFF2-40B4-BE49-F238E27FC236}">
                <a16:creationId xmlns:a16="http://schemas.microsoft.com/office/drawing/2014/main" id="{A76A332D-AC1C-4239-B6A1-AE816515F45F}"/>
              </a:ext>
            </a:extLst>
          </p:cNvPr>
          <p:cNvSpPr/>
          <p:nvPr/>
        </p:nvSpPr>
        <p:spPr>
          <a:xfrm>
            <a:off x="3736422" y="5127993"/>
            <a:ext cx="1745109" cy="10809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Pratar direkt</a:t>
            </a:r>
            <a:endParaRPr lang="sv-SE" dirty="0"/>
          </a:p>
        </p:txBody>
      </p:sp>
      <p:sp>
        <p:nvSpPr>
          <p:cNvPr id="17" name="Ellips 16">
            <a:extLst>
              <a:ext uri="{FF2B5EF4-FFF2-40B4-BE49-F238E27FC236}">
                <a16:creationId xmlns:a16="http://schemas.microsoft.com/office/drawing/2014/main" id="{38603AC6-997C-43B1-A71C-11AFC15AF283}"/>
              </a:ext>
            </a:extLst>
          </p:cNvPr>
          <p:cNvSpPr/>
          <p:nvPr/>
        </p:nvSpPr>
        <p:spPr>
          <a:xfrm>
            <a:off x="5925154" y="5286216"/>
            <a:ext cx="1745109" cy="10809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Alla är med</a:t>
            </a:r>
            <a:endParaRPr lang="sv-SE" dirty="0"/>
          </a:p>
        </p:txBody>
      </p:sp>
      <p:sp>
        <p:nvSpPr>
          <p:cNvPr id="18" name="Ellips 17">
            <a:extLst>
              <a:ext uri="{FF2B5EF4-FFF2-40B4-BE49-F238E27FC236}">
                <a16:creationId xmlns:a16="http://schemas.microsoft.com/office/drawing/2014/main" id="{9C52B6EB-F659-4A91-A066-0B3AC2A70403}"/>
              </a:ext>
            </a:extLst>
          </p:cNvPr>
          <p:cNvSpPr/>
          <p:nvPr/>
        </p:nvSpPr>
        <p:spPr>
          <a:xfrm>
            <a:off x="9372598" y="5539296"/>
            <a:ext cx="2496667" cy="11546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Tar upp med den det handlar om</a:t>
            </a:r>
          </a:p>
        </p:txBody>
      </p:sp>
      <p:sp>
        <p:nvSpPr>
          <p:cNvPr id="23" name="Platshållare för innehåll 2">
            <a:extLst>
              <a:ext uri="{FF2B5EF4-FFF2-40B4-BE49-F238E27FC236}">
                <a16:creationId xmlns:a16="http://schemas.microsoft.com/office/drawing/2014/main" id="{EC3069F2-EFAF-4348-B87E-38EBC88298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040" y="2264412"/>
            <a:ext cx="3272366" cy="612777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Aft>
                <a:spcPts val="600"/>
              </a:spcAft>
              <a:buNone/>
            </a:pPr>
            <a:r>
              <a:rPr lang="sv-SE" dirty="0"/>
              <a:t>Så här gör vi: </a:t>
            </a:r>
          </a:p>
          <a:p>
            <a:pPr algn="ctr">
              <a:buFontTx/>
              <a:buChar char="-"/>
            </a:pPr>
            <a:endParaRPr lang="sv-SE" dirty="0"/>
          </a:p>
          <a:p>
            <a:pPr marL="0" indent="0" algn="ctr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44860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534508" y="753228"/>
            <a:ext cx="6759674" cy="1080938"/>
          </a:xfrm>
        </p:spPr>
        <p:txBody>
          <a:bodyPr>
            <a:normAutofit fontScale="90000"/>
          </a:bodyPr>
          <a:lstStyle/>
          <a:p>
            <a:r>
              <a:rPr lang="sv-SE" dirty="0"/>
              <a:t>Tillsammans har vi kul och hjälps åt att göra klubbaktiviteter på ett ansvarsfullt sätt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0B644E94-D65A-4076-87A6-0751FCB4E1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479" y="753228"/>
            <a:ext cx="2696060" cy="1080938"/>
          </a:xfrm>
          <a:prstGeom prst="rect">
            <a:avLst/>
          </a:prstGeom>
        </p:spPr>
      </p:pic>
      <p:sp>
        <p:nvSpPr>
          <p:cNvPr id="7" name="Ellips 6">
            <a:extLst>
              <a:ext uri="{FF2B5EF4-FFF2-40B4-BE49-F238E27FC236}">
                <a16:creationId xmlns:a16="http://schemas.microsoft.com/office/drawing/2014/main" id="{701BFB63-8AA3-4E1F-967B-FE8AF9633E9C}"/>
              </a:ext>
            </a:extLst>
          </p:cNvPr>
          <p:cNvSpPr/>
          <p:nvPr/>
        </p:nvSpPr>
        <p:spPr>
          <a:xfrm>
            <a:off x="0" y="3068504"/>
            <a:ext cx="2352503" cy="143543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Representerar klubben på bra sätt</a:t>
            </a:r>
            <a:endParaRPr lang="sv-SE" dirty="0"/>
          </a:p>
        </p:txBody>
      </p:sp>
      <p:sp>
        <p:nvSpPr>
          <p:cNvPr id="8" name="Ellips 7">
            <a:extLst>
              <a:ext uri="{FF2B5EF4-FFF2-40B4-BE49-F238E27FC236}">
                <a16:creationId xmlns:a16="http://schemas.microsoft.com/office/drawing/2014/main" id="{18EAA2E3-D480-4729-B06B-350173119DE3}"/>
              </a:ext>
            </a:extLst>
          </p:cNvPr>
          <p:cNvSpPr/>
          <p:nvPr/>
        </p:nvSpPr>
        <p:spPr>
          <a:xfrm>
            <a:off x="6063223" y="5179928"/>
            <a:ext cx="1745109" cy="12876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Säger Tack</a:t>
            </a:r>
            <a:endParaRPr lang="sv-SE" dirty="0"/>
          </a:p>
        </p:txBody>
      </p:sp>
      <p:sp>
        <p:nvSpPr>
          <p:cNvPr id="9" name="Ellips 8">
            <a:extLst>
              <a:ext uri="{FF2B5EF4-FFF2-40B4-BE49-F238E27FC236}">
                <a16:creationId xmlns:a16="http://schemas.microsoft.com/office/drawing/2014/main" id="{7B0DD81C-0247-49A6-9EC6-AEC28D4128FD}"/>
              </a:ext>
            </a:extLst>
          </p:cNvPr>
          <p:cNvSpPr/>
          <p:nvPr/>
        </p:nvSpPr>
        <p:spPr>
          <a:xfrm>
            <a:off x="7472396" y="5494627"/>
            <a:ext cx="1745109" cy="10809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 hjälps åt</a:t>
            </a:r>
            <a:endParaRPr lang="sv-SE" dirty="0"/>
          </a:p>
        </p:txBody>
      </p:sp>
      <p:sp>
        <p:nvSpPr>
          <p:cNvPr id="10" name="Ellips 9">
            <a:extLst>
              <a:ext uri="{FF2B5EF4-FFF2-40B4-BE49-F238E27FC236}">
                <a16:creationId xmlns:a16="http://schemas.microsoft.com/office/drawing/2014/main" id="{4FEECA87-0B48-4CEE-8954-4BC968D4ED50}"/>
              </a:ext>
            </a:extLst>
          </p:cNvPr>
          <p:cNvSpPr/>
          <p:nvPr/>
        </p:nvSpPr>
        <p:spPr>
          <a:xfrm>
            <a:off x="8983064" y="2856453"/>
            <a:ext cx="2806998" cy="15366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Planer aktiviteter tillsammans/ihop</a:t>
            </a:r>
            <a:endParaRPr lang="sv-SE" dirty="0"/>
          </a:p>
        </p:txBody>
      </p:sp>
      <p:sp>
        <p:nvSpPr>
          <p:cNvPr id="12" name="Ellips 11">
            <a:extLst>
              <a:ext uri="{FF2B5EF4-FFF2-40B4-BE49-F238E27FC236}">
                <a16:creationId xmlns:a16="http://schemas.microsoft.com/office/drawing/2014/main" id="{903958F8-1923-4C77-832E-9AD511C5FEBE}"/>
              </a:ext>
            </a:extLst>
          </p:cNvPr>
          <p:cNvSpPr/>
          <p:nvPr/>
        </p:nvSpPr>
        <p:spPr>
          <a:xfrm>
            <a:off x="7810405" y="4252918"/>
            <a:ext cx="2320406" cy="11500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Gör aktiviteter tillsammans</a:t>
            </a:r>
            <a:endParaRPr lang="sv-SE" dirty="0"/>
          </a:p>
        </p:txBody>
      </p:sp>
      <p:sp>
        <p:nvSpPr>
          <p:cNvPr id="13" name="Ellips 12">
            <a:extLst>
              <a:ext uri="{FF2B5EF4-FFF2-40B4-BE49-F238E27FC236}">
                <a16:creationId xmlns:a16="http://schemas.microsoft.com/office/drawing/2014/main" id="{EF23EF52-FD99-4811-B2FC-187CEC4F3C0E}"/>
              </a:ext>
            </a:extLst>
          </p:cNvPr>
          <p:cNvSpPr/>
          <p:nvPr/>
        </p:nvSpPr>
        <p:spPr>
          <a:xfrm>
            <a:off x="3241847" y="2145436"/>
            <a:ext cx="2429366" cy="162140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Att hålla på ska kännas kul</a:t>
            </a:r>
            <a:endParaRPr lang="sv-SE" dirty="0"/>
          </a:p>
        </p:txBody>
      </p:sp>
      <p:sp>
        <p:nvSpPr>
          <p:cNvPr id="14" name="Ellips 13">
            <a:extLst>
              <a:ext uri="{FF2B5EF4-FFF2-40B4-BE49-F238E27FC236}">
                <a16:creationId xmlns:a16="http://schemas.microsoft.com/office/drawing/2014/main" id="{A76A332D-AC1C-4239-B6A1-AE816515F45F}"/>
              </a:ext>
            </a:extLst>
          </p:cNvPr>
          <p:cNvSpPr/>
          <p:nvPr/>
        </p:nvSpPr>
        <p:spPr>
          <a:xfrm>
            <a:off x="4640134" y="3844065"/>
            <a:ext cx="2429366" cy="14077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Uppskattar de som stöttar o hjälper till </a:t>
            </a:r>
            <a:endParaRPr lang="sv-SE" dirty="0"/>
          </a:p>
        </p:txBody>
      </p:sp>
      <p:sp>
        <p:nvSpPr>
          <p:cNvPr id="17" name="Ellips 16">
            <a:extLst>
              <a:ext uri="{FF2B5EF4-FFF2-40B4-BE49-F238E27FC236}">
                <a16:creationId xmlns:a16="http://schemas.microsoft.com/office/drawing/2014/main" id="{38603AC6-997C-43B1-A71C-11AFC15AF283}"/>
              </a:ext>
            </a:extLst>
          </p:cNvPr>
          <p:cNvSpPr/>
          <p:nvPr/>
        </p:nvSpPr>
        <p:spPr>
          <a:xfrm>
            <a:off x="281650" y="4953574"/>
            <a:ext cx="2352503" cy="174037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Berättar om man har en dålig dag</a:t>
            </a:r>
            <a:endParaRPr lang="sv-SE" dirty="0"/>
          </a:p>
        </p:txBody>
      </p:sp>
      <p:sp>
        <p:nvSpPr>
          <p:cNvPr id="18" name="Ellips 17">
            <a:extLst>
              <a:ext uri="{FF2B5EF4-FFF2-40B4-BE49-F238E27FC236}">
                <a16:creationId xmlns:a16="http://schemas.microsoft.com/office/drawing/2014/main" id="{9C52B6EB-F659-4A91-A066-0B3AC2A70403}"/>
              </a:ext>
            </a:extLst>
          </p:cNvPr>
          <p:cNvSpPr/>
          <p:nvPr/>
        </p:nvSpPr>
        <p:spPr>
          <a:xfrm>
            <a:off x="9372598" y="5286216"/>
            <a:ext cx="2537751" cy="14077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Före, under och efter tävlingar hjälper vi till</a:t>
            </a:r>
          </a:p>
        </p:txBody>
      </p:sp>
      <p:sp>
        <p:nvSpPr>
          <p:cNvPr id="15" name="Ellips 14">
            <a:extLst>
              <a:ext uri="{FF2B5EF4-FFF2-40B4-BE49-F238E27FC236}">
                <a16:creationId xmlns:a16="http://schemas.microsoft.com/office/drawing/2014/main" id="{0B4DA62F-4264-4E7B-9DC3-A30FEC75EA54}"/>
              </a:ext>
            </a:extLst>
          </p:cNvPr>
          <p:cNvSpPr/>
          <p:nvPr/>
        </p:nvSpPr>
        <p:spPr>
          <a:xfrm>
            <a:off x="3203044" y="5640787"/>
            <a:ext cx="1658568" cy="11500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 tar ansvar</a:t>
            </a:r>
            <a:endParaRPr lang="sv-SE" dirty="0"/>
          </a:p>
        </p:txBody>
      </p:sp>
      <p:sp>
        <p:nvSpPr>
          <p:cNvPr id="16" name="Ellips 15">
            <a:extLst>
              <a:ext uri="{FF2B5EF4-FFF2-40B4-BE49-F238E27FC236}">
                <a16:creationId xmlns:a16="http://schemas.microsoft.com/office/drawing/2014/main" id="{E9C44FF1-46AB-4F2B-A7AB-076311889EAA}"/>
              </a:ext>
            </a:extLst>
          </p:cNvPr>
          <p:cNvSpPr/>
          <p:nvPr/>
        </p:nvSpPr>
        <p:spPr>
          <a:xfrm>
            <a:off x="2184539" y="3704462"/>
            <a:ext cx="2618768" cy="18221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Andan ska vara bra för alla – fast det är tråkigt</a:t>
            </a:r>
            <a:endParaRPr lang="sv-SE" dirty="0"/>
          </a:p>
        </p:txBody>
      </p:sp>
      <p:sp>
        <p:nvSpPr>
          <p:cNvPr id="19" name="Ellips 18">
            <a:extLst>
              <a:ext uri="{FF2B5EF4-FFF2-40B4-BE49-F238E27FC236}">
                <a16:creationId xmlns:a16="http://schemas.microsoft.com/office/drawing/2014/main" id="{58383BB0-C874-4B00-A396-B9CF53E63CBB}"/>
              </a:ext>
            </a:extLst>
          </p:cNvPr>
          <p:cNvSpPr/>
          <p:nvPr/>
        </p:nvSpPr>
        <p:spPr>
          <a:xfrm>
            <a:off x="6560557" y="2722092"/>
            <a:ext cx="2189880" cy="13744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Gör bra för andra</a:t>
            </a:r>
            <a:endParaRPr lang="sv-SE" dirty="0"/>
          </a:p>
        </p:txBody>
      </p:sp>
      <p:sp>
        <p:nvSpPr>
          <p:cNvPr id="20" name="Platshållare för innehåll 2">
            <a:extLst>
              <a:ext uri="{FF2B5EF4-FFF2-40B4-BE49-F238E27FC236}">
                <a16:creationId xmlns:a16="http://schemas.microsoft.com/office/drawing/2014/main" id="{A34263D2-F611-4DA7-A94B-F60105BB894C}"/>
              </a:ext>
            </a:extLst>
          </p:cNvPr>
          <p:cNvSpPr txBox="1">
            <a:spLocks/>
          </p:cNvSpPr>
          <p:nvPr/>
        </p:nvSpPr>
        <p:spPr>
          <a:xfrm>
            <a:off x="602040" y="2264412"/>
            <a:ext cx="3272366" cy="6127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sv-SE" dirty="0"/>
              <a:t>Så här gör vi: </a:t>
            </a:r>
          </a:p>
          <a:p>
            <a:pPr algn="ctr">
              <a:buFontTx/>
              <a:buChar char="-"/>
            </a:pPr>
            <a:endParaRPr lang="sv-SE" dirty="0"/>
          </a:p>
          <a:p>
            <a:pPr marL="0" indent="0" algn="ctr">
              <a:buFont typeface="Arial" panose="020B0604020202020204" pitchFamily="34" charset="0"/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05375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534508" y="753228"/>
            <a:ext cx="6759674" cy="1080938"/>
          </a:xfrm>
        </p:spPr>
        <p:txBody>
          <a:bodyPr/>
          <a:lstStyle/>
          <a:p>
            <a:r>
              <a:rPr lang="sv-SE" dirty="0"/>
              <a:t>Ärlighet och </a:t>
            </a:r>
            <a:r>
              <a:rPr lang="sv-SE" dirty="0" err="1"/>
              <a:t>Failplay</a:t>
            </a:r>
            <a:r>
              <a:rPr lang="sv-SE" dirty="0"/>
              <a:t> ska genomsyra allt vi gör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0B644E94-D65A-4076-87A6-0751FCB4E1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479" y="753228"/>
            <a:ext cx="2696060" cy="1080938"/>
          </a:xfrm>
          <a:prstGeom prst="rect">
            <a:avLst/>
          </a:prstGeom>
        </p:spPr>
      </p:pic>
      <p:sp>
        <p:nvSpPr>
          <p:cNvPr id="7" name="Ellips 6">
            <a:extLst>
              <a:ext uri="{FF2B5EF4-FFF2-40B4-BE49-F238E27FC236}">
                <a16:creationId xmlns:a16="http://schemas.microsoft.com/office/drawing/2014/main" id="{701BFB63-8AA3-4E1F-967B-FE8AF9633E9C}"/>
              </a:ext>
            </a:extLst>
          </p:cNvPr>
          <p:cNvSpPr/>
          <p:nvPr/>
        </p:nvSpPr>
        <p:spPr>
          <a:xfrm>
            <a:off x="214991" y="3025641"/>
            <a:ext cx="1882631" cy="138304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 fuskar</a:t>
            </a:r>
            <a:endParaRPr lang="sv-SE" dirty="0"/>
          </a:p>
        </p:txBody>
      </p:sp>
      <p:sp>
        <p:nvSpPr>
          <p:cNvPr id="9" name="Ellips 8">
            <a:extLst>
              <a:ext uri="{FF2B5EF4-FFF2-40B4-BE49-F238E27FC236}">
                <a16:creationId xmlns:a16="http://schemas.microsoft.com/office/drawing/2014/main" id="{7B0DD81C-0247-49A6-9EC6-AEC28D4128FD}"/>
              </a:ext>
            </a:extLst>
          </p:cNvPr>
          <p:cNvSpPr/>
          <p:nvPr/>
        </p:nvSpPr>
        <p:spPr>
          <a:xfrm>
            <a:off x="6651528" y="5159034"/>
            <a:ext cx="1745109" cy="10809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Är ärlig mot andra</a:t>
            </a:r>
            <a:endParaRPr lang="sv-SE" dirty="0"/>
          </a:p>
        </p:txBody>
      </p:sp>
      <p:sp>
        <p:nvSpPr>
          <p:cNvPr id="10" name="Ellips 9">
            <a:extLst>
              <a:ext uri="{FF2B5EF4-FFF2-40B4-BE49-F238E27FC236}">
                <a16:creationId xmlns:a16="http://schemas.microsoft.com/office/drawing/2014/main" id="{4FEECA87-0B48-4CEE-8954-4BC968D4ED50}"/>
              </a:ext>
            </a:extLst>
          </p:cNvPr>
          <p:cNvSpPr/>
          <p:nvPr/>
        </p:nvSpPr>
        <p:spPr>
          <a:xfrm>
            <a:off x="3112909" y="5159034"/>
            <a:ext cx="2806998" cy="15366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Hjälper den som inte orkar</a:t>
            </a:r>
            <a:endParaRPr lang="sv-SE" dirty="0"/>
          </a:p>
        </p:txBody>
      </p:sp>
      <p:sp>
        <p:nvSpPr>
          <p:cNvPr id="12" name="Ellips 11">
            <a:extLst>
              <a:ext uri="{FF2B5EF4-FFF2-40B4-BE49-F238E27FC236}">
                <a16:creationId xmlns:a16="http://schemas.microsoft.com/office/drawing/2014/main" id="{903958F8-1923-4C77-832E-9AD511C5FEBE}"/>
              </a:ext>
            </a:extLst>
          </p:cNvPr>
          <p:cNvSpPr/>
          <p:nvPr/>
        </p:nvSpPr>
        <p:spPr>
          <a:xfrm>
            <a:off x="2748575" y="3198254"/>
            <a:ext cx="2320406" cy="11500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v-SE" sz="1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Samma för alla!</a:t>
            </a:r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Ellips 12">
            <a:extLst>
              <a:ext uri="{FF2B5EF4-FFF2-40B4-BE49-F238E27FC236}">
                <a16:creationId xmlns:a16="http://schemas.microsoft.com/office/drawing/2014/main" id="{EF23EF52-FD99-4811-B2FC-187CEC4F3C0E}"/>
              </a:ext>
            </a:extLst>
          </p:cNvPr>
          <p:cNvSpPr/>
          <p:nvPr/>
        </p:nvSpPr>
        <p:spPr>
          <a:xfrm>
            <a:off x="8546482" y="3128735"/>
            <a:ext cx="2429366" cy="162140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Hjälper varandra</a:t>
            </a:r>
            <a:endParaRPr lang="sv-SE" dirty="0"/>
          </a:p>
        </p:txBody>
      </p:sp>
      <p:sp>
        <p:nvSpPr>
          <p:cNvPr id="14" name="Ellips 13">
            <a:extLst>
              <a:ext uri="{FF2B5EF4-FFF2-40B4-BE49-F238E27FC236}">
                <a16:creationId xmlns:a16="http://schemas.microsoft.com/office/drawing/2014/main" id="{A76A332D-AC1C-4239-B6A1-AE816515F45F}"/>
              </a:ext>
            </a:extLst>
          </p:cNvPr>
          <p:cNvSpPr/>
          <p:nvPr/>
        </p:nvSpPr>
        <p:spPr>
          <a:xfrm>
            <a:off x="1273616" y="4750140"/>
            <a:ext cx="1929428" cy="10809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 dopar</a:t>
            </a:r>
            <a:endParaRPr lang="sv-SE" dirty="0"/>
          </a:p>
        </p:txBody>
      </p:sp>
      <p:sp>
        <p:nvSpPr>
          <p:cNvPr id="17" name="Ellips 16">
            <a:extLst>
              <a:ext uri="{FF2B5EF4-FFF2-40B4-BE49-F238E27FC236}">
                <a16:creationId xmlns:a16="http://schemas.microsoft.com/office/drawing/2014/main" id="{38603AC6-997C-43B1-A71C-11AFC15AF283}"/>
              </a:ext>
            </a:extLst>
          </p:cNvPr>
          <p:cNvSpPr/>
          <p:nvPr/>
        </p:nvSpPr>
        <p:spPr>
          <a:xfrm>
            <a:off x="95801" y="5402995"/>
            <a:ext cx="1605155" cy="135297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 stör</a:t>
            </a:r>
            <a:endParaRPr lang="sv-SE" dirty="0"/>
          </a:p>
        </p:txBody>
      </p:sp>
      <p:sp>
        <p:nvSpPr>
          <p:cNvPr id="18" name="Ellips 17">
            <a:extLst>
              <a:ext uri="{FF2B5EF4-FFF2-40B4-BE49-F238E27FC236}">
                <a16:creationId xmlns:a16="http://schemas.microsoft.com/office/drawing/2014/main" id="{9C52B6EB-F659-4A91-A066-0B3AC2A70403}"/>
              </a:ext>
            </a:extLst>
          </p:cNvPr>
          <p:cNvSpPr/>
          <p:nvPr/>
        </p:nvSpPr>
        <p:spPr>
          <a:xfrm>
            <a:off x="9128259" y="5012085"/>
            <a:ext cx="2842551" cy="15366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 hittar på dåliga ursäkter om det inte går bra</a:t>
            </a:r>
          </a:p>
        </p:txBody>
      </p:sp>
      <p:sp>
        <p:nvSpPr>
          <p:cNvPr id="15" name="Ellips 14">
            <a:extLst>
              <a:ext uri="{FF2B5EF4-FFF2-40B4-BE49-F238E27FC236}">
                <a16:creationId xmlns:a16="http://schemas.microsoft.com/office/drawing/2014/main" id="{0B4DA62F-4264-4E7B-9DC3-A30FEC75EA54}"/>
              </a:ext>
            </a:extLst>
          </p:cNvPr>
          <p:cNvSpPr/>
          <p:nvPr/>
        </p:nvSpPr>
        <p:spPr>
          <a:xfrm>
            <a:off x="5919905" y="2681630"/>
            <a:ext cx="2068615" cy="11500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Är ärlig mot sig själv</a:t>
            </a:r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sv-SE" dirty="0"/>
          </a:p>
        </p:txBody>
      </p:sp>
      <p:sp>
        <p:nvSpPr>
          <p:cNvPr id="16" name="Ellips 15">
            <a:extLst>
              <a:ext uri="{FF2B5EF4-FFF2-40B4-BE49-F238E27FC236}">
                <a16:creationId xmlns:a16="http://schemas.microsoft.com/office/drawing/2014/main" id="{E9C44FF1-46AB-4F2B-A7AB-076311889EAA}"/>
              </a:ext>
            </a:extLst>
          </p:cNvPr>
          <p:cNvSpPr/>
          <p:nvPr/>
        </p:nvSpPr>
        <p:spPr>
          <a:xfrm>
            <a:off x="4885599" y="4008957"/>
            <a:ext cx="2068615" cy="11500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Hjälper den som ligger efter</a:t>
            </a:r>
            <a:endParaRPr lang="sv-SE" dirty="0"/>
          </a:p>
        </p:txBody>
      </p:sp>
      <p:sp>
        <p:nvSpPr>
          <p:cNvPr id="20" name="Platshållare för innehåll 2">
            <a:extLst>
              <a:ext uri="{FF2B5EF4-FFF2-40B4-BE49-F238E27FC236}">
                <a16:creationId xmlns:a16="http://schemas.microsoft.com/office/drawing/2014/main" id="{89930BF9-C0A9-40C3-B1E8-DC59ECD54E43}"/>
              </a:ext>
            </a:extLst>
          </p:cNvPr>
          <p:cNvSpPr txBox="1">
            <a:spLocks/>
          </p:cNvSpPr>
          <p:nvPr/>
        </p:nvSpPr>
        <p:spPr>
          <a:xfrm>
            <a:off x="602040" y="2264412"/>
            <a:ext cx="3272366" cy="6127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sv-SE" dirty="0"/>
              <a:t>Så här gör vi: </a:t>
            </a:r>
          </a:p>
          <a:p>
            <a:pPr algn="ctr">
              <a:buFontTx/>
              <a:buChar char="-"/>
            </a:pPr>
            <a:endParaRPr lang="sv-SE" dirty="0"/>
          </a:p>
          <a:p>
            <a:pPr marL="0" indent="0" algn="ctr">
              <a:buFont typeface="Arial" panose="020B0604020202020204" pitchFamily="34" charset="0"/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18625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534508" y="753228"/>
            <a:ext cx="6759674" cy="1080938"/>
          </a:xfrm>
        </p:spPr>
        <p:txBody>
          <a:bodyPr>
            <a:normAutofit fontScale="90000"/>
          </a:bodyPr>
          <a:lstStyle/>
          <a:p>
            <a:r>
              <a:rPr lang="sv-SE" dirty="0"/>
              <a:t>Med ❤  för sporten och omtanke för varandra bidar vi till framgång i en trygg och utvecklande miljö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0B644E94-D65A-4076-87A6-0751FCB4E1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479" y="753228"/>
            <a:ext cx="2696060" cy="1080938"/>
          </a:xfrm>
          <a:prstGeom prst="rect">
            <a:avLst/>
          </a:prstGeom>
        </p:spPr>
      </p:pic>
      <p:sp>
        <p:nvSpPr>
          <p:cNvPr id="7" name="Ellips 6">
            <a:extLst>
              <a:ext uri="{FF2B5EF4-FFF2-40B4-BE49-F238E27FC236}">
                <a16:creationId xmlns:a16="http://schemas.microsoft.com/office/drawing/2014/main" id="{701BFB63-8AA3-4E1F-967B-FE8AF9633E9C}"/>
              </a:ext>
            </a:extLst>
          </p:cNvPr>
          <p:cNvSpPr/>
          <p:nvPr/>
        </p:nvSpPr>
        <p:spPr>
          <a:xfrm>
            <a:off x="3914830" y="3422528"/>
            <a:ext cx="2320406" cy="135297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Pratar gott om oss, klubben, sporten</a:t>
            </a:r>
            <a:endParaRPr lang="sv-SE" dirty="0"/>
          </a:p>
        </p:txBody>
      </p:sp>
      <p:sp>
        <p:nvSpPr>
          <p:cNvPr id="9" name="Ellips 8">
            <a:extLst>
              <a:ext uri="{FF2B5EF4-FFF2-40B4-BE49-F238E27FC236}">
                <a16:creationId xmlns:a16="http://schemas.microsoft.com/office/drawing/2014/main" id="{7B0DD81C-0247-49A6-9EC6-AEC28D4128FD}"/>
              </a:ext>
            </a:extLst>
          </p:cNvPr>
          <p:cNvSpPr/>
          <p:nvPr/>
        </p:nvSpPr>
        <p:spPr>
          <a:xfrm>
            <a:off x="9040288" y="3558549"/>
            <a:ext cx="1745109" cy="10809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Lär av varandra</a:t>
            </a:r>
            <a:endParaRPr lang="sv-SE" dirty="0"/>
          </a:p>
        </p:txBody>
      </p:sp>
      <p:sp>
        <p:nvSpPr>
          <p:cNvPr id="10" name="Ellips 9">
            <a:extLst>
              <a:ext uri="{FF2B5EF4-FFF2-40B4-BE49-F238E27FC236}">
                <a16:creationId xmlns:a16="http://schemas.microsoft.com/office/drawing/2014/main" id="{4FEECA87-0B48-4CEE-8954-4BC968D4ED50}"/>
              </a:ext>
            </a:extLst>
          </p:cNvPr>
          <p:cNvSpPr/>
          <p:nvPr/>
        </p:nvSpPr>
        <p:spPr>
          <a:xfrm>
            <a:off x="3112909" y="5159034"/>
            <a:ext cx="2806998" cy="15366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 om hjälp</a:t>
            </a:r>
            <a:endParaRPr lang="sv-SE" dirty="0"/>
          </a:p>
        </p:txBody>
      </p:sp>
      <p:sp>
        <p:nvSpPr>
          <p:cNvPr id="14" name="Ellips 13">
            <a:extLst>
              <a:ext uri="{FF2B5EF4-FFF2-40B4-BE49-F238E27FC236}">
                <a16:creationId xmlns:a16="http://schemas.microsoft.com/office/drawing/2014/main" id="{A76A332D-AC1C-4239-B6A1-AE816515F45F}"/>
              </a:ext>
            </a:extLst>
          </p:cNvPr>
          <p:cNvSpPr/>
          <p:nvPr/>
        </p:nvSpPr>
        <p:spPr>
          <a:xfrm>
            <a:off x="1729033" y="3287943"/>
            <a:ext cx="1929428" cy="10809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Peppar varandra</a:t>
            </a:r>
            <a:endParaRPr lang="sv-SE" dirty="0"/>
          </a:p>
        </p:txBody>
      </p:sp>
      <p:sp>
        <p:nvSpPr>
          <p:cNvPr id="17" name="Ellips 16">
            <a:extLst>
              <a:ext uri="{FF2B5EF4-FFF2-40B4-BE49-F238E27FC236}">
                <a16:creationId xmlns:a16="http://schemas.microsoft.com/office/drawing/2014/main" id="{38603AC6-997C-43B1-A71C-11AFC15AF283}"/>
              </a:ext>
            </a:extLst>
          </p:cNvPr>
          <p:cNvSpPr/>
          <p:nvPr/>
        </p:nvSpPr>
        <p:spPr>
          <a:xfrm>
            <a:off x="1468060" y="4482545"/>
            <a:ext cx="1605155" cy="135297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Höjer varandra</a:t>
            </a:r>
            <a:endParaRPr lang="sv-SE" dirty="0"/>
          </a:p>
        </p:txBody>
      </p:sp>
      <p:sp>
        <p:nvSpPr>
          <p:cNvPr id="16" name="Ellips 15">
            <a:extLst>
              <a:ext uri="{FF2B5EF4-FFF2-40B4-BE49-F238E27FC236}">
                <a16:creationId xmlns:a16="http://schemas.microsoft.com/office/drawing/2014/main" id="{E9C44FF1-46AB-4F2B-A7AB-076311889EAA}"/>
              </a:ext>
            </a:extLst>
          </p:cNvPr>
          <p:cNvSpPr/>
          <p:nvPr/>
        </p:nvSpPr>
        <p:spPr>
          <a:xfrm>
            <a:off x="6235236" y="2570800"/>
            <a:ext cx="2298305" cy="135297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Skratta med, inte åt varandra</a:t>
            </a:r>
            <a:endParaRPr lang="sv-SE" dirty="0"/>
          </a:p>
        </p:txBody>
      </p:sp>
      <p:sp>
        <p:nvSpPr>
          <p:cNvPr id="19" name="Platshållare för innehåll 2">
            <a:extLst>
              <a:ext uri="{FF2B5EF4-FFF2-40B4-BE49-F238E27FC236}">
                <a16:creationId xmlns:a16="http://schemas.microsoft.com/office/drawing/2014/main" id="{DA0C42B5-9706-439E-8D68-86DE1DFC8345}"/>
              </a:ext>
            </a:extLst>
          </p:cNvPr>
          <p:cNvSpPr txBox="1">
            <a:spLocks/>
          </p:cNvSpPr>
          <p:nvPr/>
        </p:nvSpPr>
        <p:spPr>
          <a:xfrm>
            <a:off x="754440" y="2416812"/>
            <a:ext cx="3272366" cy="6127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sv-SE" dirty="0"/>
              <a:t>Så här gör vi: </a:t>
            </a:r>
          </a:p>
          <a:p>
            <a:pPr algn="ctr">
              <a:buFontTx/>
              <a:buChar char="-"/>
            </a:pPr>
            <a:endParaRPr lang="sv-SE" dirty="0"/>
          </a:p>
          <a:p>
            <a:pPr marL="0" indent="0" algn="ctr">
              <a:buFont typeface="Arial" panose="020B0604020202020204" pitchFamily="34" charset="0"/>
              <a:buNone/>
            </a:pPr>
            <a:endParaRPr lang="sv-SE" dirty="0"/>
          </a:p>
        </p:txBody>
      </p:sp>
      <p:sp>
        <p:nvSpPr>
          <p:cNvPr id="21" name="Ellips 20">
            <a:extLst>
              <a:ext uri="{FF2B5EF4-FFF2-40B4-BE49-F238E27FC236}">
                <a16:creationId xmlns:a16="http://schemas.microsoft.com/office/drawing/2014/main" id="{E12730E9-1050-49FC-91AB-6F6F8916656F}"/>
              </a:ext>
            </a:extLst>
          </p:cNvPr>
          <p:cNvSpPr/>
          <p:nvPr/>
        </p:nvSpPr>
        <p:spPr>
          <a:xfrm>
            <a:off x="6661777" y="4886358"/>
            <a:ext cx="1929428" cy="10809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 om hjälp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76961904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483</TotalTime>
  <Words>289</Words>
  <Application>Microsoft Office PowerPoint</Application>
  <PresentationFormat>Bredbild</PresentationFormat>
  <Paragraphs>61</Paragraphs>
  <Slides>5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5</vt:i4>
      </vt:variant>
    </vt:vector>
  </HeadingPairs>
  <TitlesOfParts>
    <vt:vector size="9" baseType="lpstr">
      <vt:lpstr>Arial</vt:lpstr>
      <vt:lpstr>Calibri</vt:lpstr>
      <vt:lpstr>Trebuchet MS</vt:lpstr>
      <vt:lpstr>Berlin</vt:lpstr>
      <vt:lpstr>I Biathlon Östersund välkomnas och respekteras alla utifrån sina egna förutsättningar</vt:lpstr>
      <vt:lpstr>Vi ser varandra, är omtänksamma och goda kamrater. Vi pratar MED varandra INTE OM varandra</vt:lpstr>
      <vt:lpstr>Tillsammans har vi kul och hjälps åt att göra klubbaktiviteter på ett ansvarsfullt sätt</vt:lpstr>
      <vt:lpstr>Ärlighet och Failplay ska genomsyra allt vi gör</vt:lpstr>
      <vt:lpstr>Med ❤  för sporten och omtanke för varandra bidar vi till framgång i en trygg och utvecklande miljö</vt:lpstr>
    </vt:vector>
  </TitlesOfParts>
  <Company>Folkhälsomyndigheten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Biathlon Östersund IF</dc:title>
  <dc:creator>Eva Forsberg Falk</dc:creator>
  <cp:lastModifiedBy>Peter Lodén</cp:lastModifiedBy>
  <cp:revision>39</cp:revision>
  <dcterms:created xsi:type="dcterms:W3CDTF">2021-08-26T15:24:59Z</dcterms:created>
  <dcterms:modified xsi:type="dcterms:W3CDTF">2022-10-05T18:28:12Z</dcterms:modified>
</cp:coreProperties>
</file>