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57" r:id="rId4"/>
    <p:sldId id="261" r:id="rId5"/>
    <p:sldId id="263" r:id="rId6"/>
    <p:sldId id="262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3" r:id="rId15"/>
    <p:sldId id="271" r:id="rId16"/>
    <p:sldId id="272" r:id="rId17"/>
    <p:sldId id="274" r:id="rId18"/>
    <p:sldId id="275" r:id="rId19"/>
    <p:sldId id="278" r:id="rId20"/>
    <p:sldId id="276" r:id="rId21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41" d="100"/>
          <a:sy n="141" d="100"/>
        </p:scale>
        <p:origin x="-1718" y="-72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ropbox\LSKG\Skidskyttet&#228;vlingar\Skidsp&#229;ret\Sp&#229;rprofiler%202022%20202201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0%20202101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0%20202101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0%2020210125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ropbox\LSKG\Skidskyttet&#228;vlingar\Skidsp&#229;ret\Sp&#229;rprofiler%202022%2020220104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LFOSK0228\Documents\LSKG\Skidsp&#229;ret\Sp&#229;rprofiler%202021%2020210809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800 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Blad1!$A$2:$A$10</c:f>
              <c:strCache>
                <c:ptCount val="9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</c:strCache>
            </c:strRef>
          </c:cat>
          <c:val>
            <c:numRef>
              <c:f>Blad1!$B$2:$B$10</c:f>
              <c:numCache>
                <c:formatCode>General</c:formatCode>
                <c:ptCount val="9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349</c:v>
                </c:pt>
                <c:pt idx="4">
                  <c:v>350</c:v>
                </c:pt>
                <c:pt idx="5">
                  <c:v>352</c:v>
                </c:pt>
                <c:pt idx="6">
                  <c:v>347</c:v>
                </c:pt>
                <c:pt idx="7">
                  <c:v>347</c:v>
                </c:pt>
                <c:pt idx="8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6F-44F6-84D4-3B5020BA5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6288"/>
        <c:axId val="205994328"/>
      </c:areaChart>
      <c:catAx>
        <c:axId val="20599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4328"/>
        <c:crosses val="autoZero"/>
        <c:auto val="1"/>
        <c:lblAlgn val="ctr"/>
        <c:lblOffset val="100"/>
        <c:noMultiLvlLbl val="0"/>
      </c:catAx>
      <c:valAx>
        <c:axId val="20599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62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 km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7.3820197838546278E-2"/>
          <c:y val="0.19486111111111112"/>
          <c:w val="0.89289050229355416"/>
          <c:h val="0.72088764946048411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Blad1!$A$2:$A$12</c:f>
              <c:strCache>
                <c:ptCount val="11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</c:strCache>
            </c:strRef>
          </c:cat>
          <c:val>
            <c:numRef>
              <c:f>Blad1!$C$2:$C$12</c:f>
              <c:numCache>
                <c:formatCode>General</c:formatCode>
                <c:ptCount val="11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349</c:v>
                </c:pt>
                <c:pt idx="4">
                  <c:v>354</c:v>
                </c:pt>
                <c:pt idx="5">
                  <c:v>353</c:v>
                </c:pt>
                <c:pt idx="6">
                  <c:v>351</c:v>
                </c:pt>
                <c:pt idx="7">
                  <c:v>347</c:v>
                </c:pt>
                <c:pt idx="8">
                  <c:v>347</c:v>
                </c:pt>
                <c:pt idx="9">
                  <c:v>347</c:v>
                </c:pt>
                <c:pt idx="1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66-44FB-8FF7-E05AE7F1D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3544"/>
        <c:axId val="206000600"/>
      </c:areaChart>
      <c:catAx>
        <c:axId val="205993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000600"/>
        <c:crosses val="autoZero"/>
        <c:auto val="1"/>
        <c:lblAlgn val="ctr"/>
        <c:lblOffset val="100"/>
        <c:noMultiLvlLbl val="0"/>
      </c:catAx>
      <c:valAx>
        <c:axId val="20600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35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1,2 km ELIT UTFARTEN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Blad1!$A$2:$A$14</c:f>
              <c:strCache>
                <c:ptCount val="13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</c:strCache>
            </c:strRef>
          </c:cat>
          <c:val>
            <c:numRef>
              <c:f>Blad1!$D$2:$D$14</c:f>
              <c:numCache>
                <c:formatCode>General</c:formatCode>
                <c:ptCount val="13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348</c:v>
                </c:pt>
                <c:pt idx="4">
                  <c:v>354</c:v>
                </c:pt>
                <c:pt idx="5">
                  <c:v>348</c:v>
                </c:pt>
                <c:pt idx="6">
                  <c:v>348</c:v>
                </c:pt>
                <c:pt idx="7">
                  <c:v>349</c:v>
                </c:pt>
                <c:pt idx="8">
                  <c:v>350</c:v>
                </c:pt>
                <c:pt idx="9">
                  <c:v>352</c:v>
                </c:pt>
                <c:pt idx="10">
                  <c:v>347</c:v>
                </c:pt>
                <c:pt idx="11">
                  <c:v>347</c:v>
                </c:pt>
                <c:pt idx="12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D-41FB-8F43-19816803A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935800"/>
        <c:axId val="206931880"/>
      </c:areaChart>
      <c:catAx>
        <c:axId val="20693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1880"/>
        <c:crosses val="autoZero"/>
        <c:auto val="1"/>
        <c:lblAlgn val="ctr"/>
        <c:lblOffset val="100"/>
        <c:noMultiLvlLbl val="0"/>
      </c:catAx>
      <c:valAx>
        <c:axId val="20693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5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1,5 km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205995504"/>
        <c:axId val="205998640"/>
      </c:areaChart>
      <c:catAx>
        <c:axId val="20599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8640"/>
        <c:crosses val="autoZero"/>
        <c:auto val="1"/>
        <c:lblAlgn val="ctr"/>
        <c:lblOffset val="100"/>
        <c:noMultiLvlLbl val="0"/>
      </c:catAx>
      <c:valAx>
        <c:axId val="20599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1,5 km ELITUTFAREN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Blad1!$A$2:$A$17</c:f>
              <c:strCache>
                <c:ptCount val="1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</c:strCache>
            </c:strRef>
          </c:cat>
          <c:val>
            <c:numRef>
              <c:f>Blad1!$E$2:$E$17</c:f>
              <c:numCache>
                <c:formatCode>General</c:formatCode>
                <c:ptCount val="16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348</c:v>
                </c:pt>
                <c:pt idx="4">
                  <c:v>354</c:v>
                </c:pt>
                <c:pt idx="5">
                  <c:v>348</c:v>
                </c:pt>
                <c:pt idx="6">
                  <c:v>347</c:v>
                </c:pt>
                <c:pt idx="7">
                  <c:v>347</c:v>
                </c:pt>
                <c:pt idx="8">
                  <c:v>355</c:v>
                </c:pt>
                <c:pt idx="9">
                  <c:v>354</c:v>
                </c:pt>
                <c:pt idx="10">
                  <c:v>353</c:v>
                </c:pt>
                <c:pt idx="11">
                  <c:v>348</c:v>
                </c:pt>
                <c:pt idx="12">
                  <c:v>352</c:v>
                </c:pt>
                <c:pt idx="13">
                  <c:v>347</c:v>
                </c:pt>
                <c:pt idx="14">
                  <c:v>347</c:v>
                </c:pt>
                <c:pt idx="15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7-482C-9000-420A2ECBE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5504"/>
        <c:axId val="205998640"/>
      </c:areaChart>
      <c:catAx>
        <c:axId val="20599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8640"/>
        <c:crosses val="autoZero"/>
        <c:auto val="1"/>
        <c:lblAlgn val="ctr"/>
        <c:lblOffset val="100"/>
        <c:noMultiLvlLbl val="0"/>
      </c:catAx>
      <c:valAx>
        <c:axId val="20599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2 km ELITUTFARTEN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Blad1!$A$2:$A$22</c:f>
              <c:strCache>
                <c:ptCount val="21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</c:strCache>
            </c:strRef>
          </c:cat>
          <c:val>
            <c:numRef>
              <c:f>Blad1!$F$2:$F$22</c:f>
              <c:numCache>
                <c:formatCode>General</c:formatCode>
                <c:ptCount val="21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354</c:v>
                </c:pt>
                <c:pt idx="4">
                  <c:v>347</c:v>
                </c:pt>
                <c:pt idx="5">
                  <c:v>348</c:v>
                </c:pt>
                <c:pt idx="6">
                  <c:v>347</c:v>
                </c:pt>
                <c:pt idx="7">
                  <c:v>347</c:v>
                </c:pt>
                <c:pt idx="8">
                  <c:v>360</c:v>
                </c:pt>
                <c:pt idx="9">
                  <c:v>365</c:v>
                </c:pt>
                <c:pt idx="10">
                  <c:v>356</c:v>
                </c:pt>
                <c:pt idx="11">
                  <c:v>358</c:v>
                </c:pt>
                <c:pt idx="12">
                  <c:v>360</c:v>
                </c:pt>
                <c:pt idx="13">
                  <c:v>349</c:v>
                </c:pt>
                <c:pt idx="14">
                  <c:v>349</c:v>
                </c:pt>
                <c:pt idx="15">
                  <c:v>353</c:v>
                </c:pt>
                <c:pt idx="16">
                  <c:v>348</c:v>
                </c:pt>
                <c:pt idx="17">
                  <c:v>352</c:v>
                </c:pt>
                <c:pt idx="18">
                  <c:v>347</c:v>
                </c:pt>
                <c:pt idx="19">
                  <c:v>347</c:v>
                </c:pt>
                <c:pt idx="2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0E-47BB-B7B4-FC52EF203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9032"/>
        <c:axId val="205996680"/>
      </c:areaChart>
      <c:catAx>
        <c:axId val="205999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6680"/>
        <c:crosses val="autoZero"/>
        <c:auto val="1"/>
        <c:lblAlgn val="ctr"/>
        <c:lblOffset val="100"/>
        <c:noMultiLvlLbl val="0"/>
      </c:catAx>
      <c:valAx>
        <c:axId val="2059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9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2,5 km </a:t>
            </a:r>
            <a:r>
              <a:rPr lang="sv-SE" sz="1400" b="0" i="0" baseline="0">
                <a:effectLst/>
              </a:rPr>
              <a:t>ELITUTFARTEN</a:t>
            </a:r>
            <a:endParaRPr lang="sv-SE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sv-SE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Blad1!$A$2:$A$27</c:f>
              <c:strCache>
                <c:ptCount val="2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</c:strCache>
            </c:strRef>
          </c:cat>
          <c:val>
            <c:numRef>
              <c:f>Blad1!$G$2:$G$27</c:f>
              <c:numCache>
                <c:formatCode>General</c:formatCode>
                <c:ptCount val="26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348</c:v>
                </c:pt>
                <c:pt idx="4">
                  <c:v>354</c:v>
                </c:pt>
                <c:pt idx="5">
                  <c:v>348</c:v>
                </c:pt>
                <c:pt idx="6">
                  <c:v>347</c:v>
                </c:pt>
                <c:pt idx="7">
                  <c:v>352</c:v>
                </c:pt>
                <c:pt idx="8">
                  <c:v>354</c:v>
                </c:pt>
                <c:pt idx="9">
                  <c:v>365</c:v>
                </c:pt>
                <c:pt idx="10">
                  <c:v>364</c:v>
                </c:pt>
                <c:pt idx="11">
                  <c:v>352</c:v>
                </c:pt>
                <c:pt idx="12">
                  <c:v>347</c:v>
                </c:pt>
                <c:pt idx="13">
                  <c:v>360</c:v>
                </c:pt>
                <c:pt idx="14">
                  <c:v>365</c:v>
                </c:pt>
                <c:pt idx="15">
                  <c:v>356</c:v>
                </c:pt>
                <c:pt idx="16">
                  <c:v>358</c:v>
                </c:pt>
                <c:pt idx="17">
                  <c:v>360</c:v>
                </c:pt>
                <c:pt idx="18">
                  <c:v>349</c:v>
                </c:pt>
                <c:pt idx="19">
                  <c:v>349</c:v>
                </c:pt>
                <c:pt idx="20">
                  <c:v>353</c:v>
                </c:pt>
                <c:pt idx="21">
                  <c:v>348</c:v>
                </c:pt>
                <c:pt idx="22">
                  <c:v>352</c:v>
                </c:pt>
                <c:pt idx="23">
                  <c:v>347</c:v>
                </c:pt>
                <c:pt idx="24">
                  <c:v>347</c:v>
                </c:pt>
                <c:pt idx="25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7A-41A1-9DC1-ED320F990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4720"/>
        <c:axId val="205995112"/>
      </c:areaChart>
      <c:catAx>
        <c:axId val="2059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112"/>
        <c:crosses val="autoZero"/>
        <c:auto val="1"/>
        <c:lblAlgn val="ctr"/>
        <c:lblOffset val="100"/>
        <c:noMultiLvlLbl val="0"/>
      </c:catAx>
      <c:valAx>
        <c:axId val="20599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3,3 km ELITUTFARTEN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Blad1!$A$2:$A$35</c:f>
              <c:strCache>
                <c:ptCount val="34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  <c:pt idx="31">
                  <c:v>3100</c:v>
                </c:pt>
                <c:pt idx="32">
                  <c:v>3200</c:v>
                </c:pt>
                <c:pt idx="33">
                  <c:v>3300</c:v>
                </c:pt>
              </c:strCache>
            </c:strRef>
          </c:cat>
          <c:val>
            <c:numRef>
              <c:f>Blad1!$H$2:$H$35</c:f>
              <c:numCache>
                <c:formatCode>General</c:formatCode>
                <c:ptCount val="34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348</c:v>
                </c:pt>
                <c:pt idx="4">
                  <c:v>354</c:v>
                </c:pt>
                <c:pt idx="5">
                  <c:v>348</c:v>
                </c:pt>
                <c:pt idx="6">
                  <c:v>347</c:v>
                </c:pt>
                <c:pt idx="7">
                  <c:v>352</c:v>
                </c:pt>
                <c:pt idx="8">
                  <c:v>354</c:v>
                </c:pt>
                <c:pt idx="9">
                  <c:v>365</c:v>
                </c:pt>
                <c:pt idx="10">
                  <c:v>364</c:v>
                </c:pt>
                <c:pt idx="11">
                  <c:v>352</c:v>
                </c:pt>
                <c:pt idx="12">
                  <c:v>352</c:v>
                </c:pt>
                <c:pt idx="13">
                  <c:v>348</c:v>
                </c:pt>
                <c:pt idx="14">
                  <c:v>352</c:v>
                </c:pt>
                <c:pt idx="15">
                  <c:v>359</c:v>
                </c:pt>
                <c:pt idx="16">
                  <c:v>354</c:v>
                </c:pt>
                <c:pt idx="17">
                  <c:v>352</c:v>
                </c:pt>
                <c:pt idx="18">
                  <c:v>355</c:v>
                </c:pt>
                <c:pt idx="19">
                  <c:v>355</c:v>
                </c:pt>
                <c:pt idx="20">
                  <c:v>347</c:v>
                </c:pt>
                <c:pt idx="21">
                  <c:v>360</c:v>
                </c:pt>
                <c:pt idx="22">
                  <c:v>365</c:v>
                </c:pt>
                <c:pt idx="23">
                  <c:v>356</c:v>
                </c:pt>
                <c:pt idx="24">
                  <c:v>358</c:v>
                </c:pt>
                <c:pt idx="25">
                  <c:v>360</c:v>
                </c:pt>
                <c:pt idx="26">
                  <c:v>349</c:v>
                </c:pt>
                <c:pt idx="27">
                  <c:v>349</c:v>
                </c:pt>
                <c:pt idx="28">
                  <c:v>353</c:v>
                </c:pt>
                <c:pt idx="29">
                  <c:v>348</c:v>
                </c:pt>
                <c:pt idx="30">
                  <c:v>352</c:v>
                </c:pt>
                <c:pt idx="31">
                  <c:v>347</c:v>
                </c:pt>
                <c:pt idx="32">
                  <c:v>347</c:v>
                </c:pt>
                <c:pt idx="33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E-496C-9D5C-00D6546E8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932272"/>
        <c:axId val="206928744"/>
      </c:areaChart>
      <c:catAx>
        <c:axId val="206932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28744"/>
        <c:crosses val="autoZero"/>
        <c:auto val="1"/>
        <c:lblAlgn val="ctr"/>
        <c:lblOffset val="100"/>
        <c:noMultiLvlLbl val="0"/>
      </c:catAx>
      <c:valAx>
        <c:axId val="20692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22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4,0 km ELITUTFARTEN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Blad1!$A$2:$A$42</c:f>
              <c:strCache>
                <c:ptCount val="41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  <c:pt idx="31">
                  <c:v>3100</c:v>
                </c:pt>
                <c:pt idx="32">
                  <c:v>3200</c:v>
                </c:pt>
                <c:pt idx="33">
                  <c:v>3300</c:v>
                </c:pt>
                <c:pt idx="34">
                  <c:v>3400</c:v>
                </c:pt>
                <c:pt idx="35">
                  <c:v>3500</c:v>
                </c:pt>
                <c:pt idx="36">
                  <c:v>3600</c:v>
                </c:pt>
                <c:pt idx="37">
                  <c:v>3700</c:v>
                </c:pt>
                <c:pt idx="38">
                  <c:v>3800</c:v>
                </c:pt>
                <c:pt idx="39">
                  <c:v>3900</c:v>
                </c:pt>
                <c:pt idx="40">
                  <c:v>4000</c:v>
                </c:pt>
              </c:strCache>
            </c:strRef>
          </c:cat>
          <c:val>
            <c:numRef>
              <c:f>Blad1!$I$2:$I$42</c:f>
              <c:numCache>
                <c:formatCode>General</c:formatCode>
                <c:ptCount val="41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348</c:v>
                </c:pt>
                <c:pt idx="4">
                  <c:v>354</c:v>
                </c:pt>
                <c:pt idx="5">
                  <c:v>348</c:v>
                </c:pt>
                <c:pt idx="6">
                  <c:v>347</c:v>
                </c:pt>
                <c:pt idx="7">
                  <c:v>352</c:v>
                </c:pt>
                <c:pt idx="8">
                  <c:v>354</c:v>
                </c:pt>
                <c:pt idx="9">
                  <c:v>365</c:v>
                </c:pt>
                <c:pt idx="10">
                  <c:v>364</c:v>
                </c:pt>
                <c:pt idx="11">
                  <c:v>352</c:v>
                </c:pt>
                <c:pt idx="12">
                  <c:v>352</c:v>
                </c:pt>
                <c:pt idx="13">
                  <c:v>348</c:v>
                </c:pt>
                <c:pt idx="14">
                  <c:v>352</c:v>
                </c:pt>
                <c:pt idx="15">
                  <c:v>359</c:v>
                </c:pt>
                <c:pt idx="16">
                  <c:v>354</c:v>
                </c:pt>
                <c:pt idx="17">
                  <c:v>352</c:v>
                </c:pt>
                <c:pt idx="18">
                  <c:v>355</c:v>
                </c:pt>
                <c:pt idx="19">
                  <c:v>356</c:v>
                </c:pt>
                <c:pt idx="20">
                  <c:v>359</c:v>
                </c:pt>
                <c:pt idx="21">
                  <c:v>363</c:v>
                </c:pt>
                <c:pt idx="22">
                  <c:v>360</c:v>
                </c:pt>
                <c:pt idx="23">
                  <c:v>356</c:v>
                </c:pt>
                <c:pt idx="24">
                  <c:v>355</c:v>
                </c:pt>
                <c:pt idx="25">
                  <c:v>348</c:v>
                </c:pt>
                <c:pt idx="26">
                  <c:v>360</c:v>
                </c:pt>
                <c:pt idx="27">
                  <c:v>346</c:v>
                </c:pt>
                <c:pt idx="28">
                  <c:v>360</c:v>
                </c:pt>
                <c:pt idx="29">
                  <c:v>365</c:v>
                </c:pt>
                <c:pt idx="30">
                  <c:v>356</c:v>
                </c:pt>
                <c:pt idx="31">
                  <c:v>358</c:v>
                </c:pt>
                <c:pt idx="32">
                  <c:v>360</c:v>
                </c:pt>
                <c:pt idx="33">
                  <c:v>349</c:v>
                </c:pt>
                <c:pt idx="34">
                  <c:v>349</c:v>
                </c:pt>
                <c:pt idx="35">
                  <c:v>353</c:v>
                </c:pt>
                <c:pt idx="36">
                  <c:v>348</c:v>
                </c:pt>
                <c:pt idx="37">
                  <c:v>352</c:v>
                </c:pt>
                <c:pt idx="38">
                  <c:v>347</c:v>
                </c:pt>
                <c:pt idx="39">
                  <c:v>347</c:v>
                </c:pt>
                <c:pt idx="4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C3-4B9D-A248-F24188EDF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931488"/>
        <c:axId val="206933448"/>
      </c:areaChart>
      <c:catAx>
        <c:axId val="20693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3448"/>
        <c:crosses val="autoZero"/>
        <c:auto val="1"/>
        <c:lblAlgn val="ctr"/>
        <c:lblOffset val="100"/>
        <c:noMultiLvlLbl val="0"/>
      </c:catAx>
      <c:valAx>
        <c:axId val="2069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14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1,2 km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Blad1!$A$2:$A$14</c:f>
              <c:strCache>
                <c:ptCount val="13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</c:strCache>
            </c:strRef>
          </c:cat>
          <c:val>
            <c:numRef>
              <c:f>Blad1!$J$2:$J$14</c:f>
              <c:numCache>
                <c:formatCode>General</c:formatCode>
                <c:ptCount val="13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354</c:v>
                </c:pt>
                <c:pt idx="5">
                  <c:v>348</c:v>
                </c:pt>
                <c:pt idx="6">
                  <c:v>348</c:v>
                </c:pt>
                <c:pt idx="7">
                  <c:v>349</c:v>
                </c:pt>
                <c:pt idx="8">
                  <c:v>347</c:v>
                </c:pt>
                <c:pt idx="9">
                  <c:v>352</c:v>
                </c:pt>
                <c:pt idx="10">
                  <c:v>347</c:v>
                </c:pt>
                <c:pt idx="11">
                  <c:v>347</c:v>
                </c:pt>
                <c:pt idx="12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CA-43D2-AE8F-551173128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935800"/>
        <c:axId val="206931880"/>
      </c:areaChart>
      <c:catAx>
        <c:axId val="20693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1880"/>
        <c:crosses val="autoZero"/>
        <c:auto val="1"/>
        <c:lblAlgn val="ctr"/>
        <c:lblOffset val="100"/>
        <c:noMultiLvlLbl val="0"/>
      </c:catAx>
      <c:valAx>
        <c:axId val="20693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5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1,5 km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Blad1!$A$2:$A$17</c:f>
              <c:strCache>
                <c:ptCount val="1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</c:strCache>
            </c:strRef>
          </c:cat>
          <c:val>
            <c:numRef>
              <c:f>Blad1!$K$2:$K$17</c:f>
              <c:numCache>
                <c:formatCode>General</c:formatCode>
                <c:ptCount val="16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348</c:v>
                </c:pt>
                <c:pt idx="6">
                  <c:v>349</c:v>
                </c:pt>
                <c:pt idx="7">
                  <c:v>350</c:v>
                </c:pt>
                <c:pt idx="8">
                  <c:v>354</c:v>
                </c:pt>
                <c:pt idx="9">
                  <c:v>353</c:v>
                </c:pt>
                <c:pt idx="10">
                  <c:v>348</c:v>
                </c:pt>
                <c:pt idx="11">
                  <c:v>352</c:v>
                </c:pt>
                <c:pt idx="12">
                  <c:v>347</c:v>
                </c:pt>
                <c:pt idx="13">
                  <c:v>347</c:v>
                </c:pt>
                <c:pt idx="14">
                  <c:v>347</c:v>
                </c:pt>
                <c:pt idx="15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F-45EE-A220-405E4B1BE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5504"/>
        <c:axId val="205998640"/>
      </c:areaChart>
      <c:catAx>
        <c:axId val="20599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8640"/>
        <c:crosses val="autoZero"/>
        <c:auto val="1"/>
        <c:lblAlgn val="ctr"/>
        <c:lblOffset val="100"/>
        <c:noMultiLvlLbl val="0"/>
      </c:catAx>
      <c:valAx>
        <c:axId val="20599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2,0 km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Blad1!$A$2:$A$22</c:f>
              <c:strCache>
                <c:ptCount val="21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</c:strCache>
            </c:strRef>
          </c:cat>
          <c:val>
            <c:numRef>
              <c:f>Blad1!$L$2:$L$22</c:f>
              <c:numCache>
                <c:formatCode>General</c:formatCode>
                <c:ptCount val="21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348</c:v>
                </c:pt>
                <c:pt idx="6">
                  <c:v>349</c:v>
                </c:pt>
                <c:pt idx="7">
                  <c:v>350</c:v>
                </c:pt>
                <c:pt idx="8">
                  <c:v>354</c:v>
                </c:pt>
                <c:pt idx="9">
                  <c:v>353</c:v>
                </c:pt>
                <c:pt idx="10">
                  <c:v>356</c:v>
                </c:pt>
                <c:pt idx="11">
                  <c:v>358</c:v>
                </c:pt>
                <c:pt idx="12">
                  <c:v>360</c:v>
                </c:pt>
                <c:pt idx="13">
                  <c:v>349</c:v>
                </c:pt>
                <c:pt idx="14">
                  <c:v>349</c:v>
                </c:pt>
                <c:pt idx="15">
                  <c:v>353</c:v>
                </c:pt>
                <c:pt idx="16">
                  <c:v>348</c:v>
                </c:pt>
                <c:pt idx="17">
                  <c:v>352</c:v>
                </c:pt>
                <c:pt idx="18">
                  <c:v>347</c:v>
                </c:pt>
                <c:pt idx="19">
                  <c:v>347</c:v>
                </c:pt>
                <c:pt idx="2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F-45A5-B17B-DC3445586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9032"/>
        <c:axId val="205996680"/>
      </c:areaChart>
      <c:catAx>
        <c:axId val="205999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6680"/>
        <c:crosses val="autoZero"/>
        <c:auto val="1"/>
        <c:lblAlgn val="ctr"/>
        <c:lblOffset val="100"/>
        <c:noMultiLvlLbl val="0"/>
      </c:catAx>
      <c:valAx>
        <c:axId val="2059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9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2,5 km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Blad1!$A$2:$A$27</c:f>
              <c:strCache>
                <c:ptCount val="2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</c:strCache>
            </c:strRef>
          </c:cat>
          <c:val>
            <c:numRef>
              <c:f>Blad1!$M$2:$M$27</c:f>
              <c:numCache>
                <c:formatCode>General</c:formatCode>
                <c:ptCount val="26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347</c:v>
                </c:pt>
                <c:pt idx="6">
                  <c:v>352</c:v>
                </c:pt>
                <c:pt idx="7">
                  <c:v>354</c:v>
                </c:pt>
                <c:pt idx="8">
                  <c:v>365</c:v>
                </c:pt>
                <c:pt idx="9">
                  <c:v>364</c:v>
                </c:pt>
                <c:pt idx="10">
                  <c:v>355</c:v>
                </c:pt>
                <c:pt idx="11">
                  <c:v>352</c:v>
                </c:pt>
                <c:pt idx="12">
                  <c:v>347</c:v>
                </c:pt>
                <c:pt idx="13">
                  <c:v>360</c:v>
                </c:pt>
                <c:pt idx="14">
                  <c:v>365</c:v>
                </c:pt>
                <c:pt idx="15">
                  <c:v>356</c:v>
                </c:pt>
                <c:pt idx="16">
                  <c:v>358</c:v>
                </c:pt>
                <c:pt idx="17">
                  <c:v>360</c:v>
                </c:pt>
                <c:pt idx="18">
                  <c:v>349</c:v>
                </c:pt>
                <c:pt idx="19">
                  <c:v>349</c:v>
                </c:pt>
                <c:pt idx="20">
                  <c:v>353</c:v>
                </c:pt>
                <c:pt idx="21">
                  <c:v>348</c:v>
                </c:pt>
                <c:pt idx="22">
                  <c:v>352</c:v>
                </c:pt>
                <c:pt idx="23">
                  <c:v>347</c:v>
                </c:pt>
                <c:pt idx="24">
                  <c:v>347</c:v>
                </c:pt>
                <c:pt idx="25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4C-4E9D-8D7B-756E32221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9032"/>
        <c:axId val="205996680"/>
      </c:areaChart>
      <c:catAx>
        <c:axId val="205999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6680"/>
        <c:crosses val="autoZero"/>
        <c:auto val="1"/>
        <c:lblAlgn val="ctr"/>
        <c:lblOffset val="100"/>
        <c:noMultiLvlLbl val="0"/>
      </c:catAx>
      <c:valAx>
        <c:axId val="2059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9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3,0 km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Blad1!$A$2:$A$32</c:f>
              <c:strCache>
                <c:ptCount val="31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</c:strCache>
            </c:strRef>
          </c:cat>
          <c:val>
            <c:numRef>
              <c:f>Blad1!$N$2:$N$32</c:f>
              <c:numCache>
                <c:formatCode>General</c:formatCode>
                <c:ptCount val="31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347</c:v>
                </c:pt>
                <c:pt idx="6">
                  <c:v>352</c:v>
                </c:pt>
                <c:pt idx="7">
                  <c:v>354</c:v>
                </c:pt>
                <c:pt idx="8">
                  <c:v>365</c:v>
                </c:pt>
                <c:pt idx="9">
                  <c:v>364</c:v>
                </c:pt>
                <c:pt idx="10">
                  <c:v>355</c:v>
                </c:pt>
                <c:pt idx="11">
                  <c:v>352</c:v>
                </c:pt>
                <c:pt idx="12">
                  <c:v>352</c:v>
                </c:pt>
                <c:pt idx="13">
                  <c:v>348</c:v>
                </c:pt>
                <c:pt idx="14">
                  <c:v>352</c:v>
                </c:pt>
                <c:pt idx="15">
                  <c:v>359</c:v>
                </c:pt>
                <c:pt idx="16">
                  <c:v>354</c:v>
                </c:pt>
                <c:pt idx="17">
                  <c:v>352</c:v>
                </c:pt>
                <c:pt idx="18">
                  <c:v>355</c:v>
                </c:pt>
                <c:pt idx="19">
                  <c:v>355</c:v>
                </c:pt>
                <c:pt idx="20">
                  <c:v>348</c:v>
                </c:pt>
                <c:pt idx="21">
                  <c:v>360</c:v>
                </c:pt>
                <c:pt idx="22">
                  <c:v>347</c:v>
                </c:pt>
                <c:pt idx="23">
                  <c:v>346</c:v>
                </c:pt>
                <c:pt idx="24">
                  <c:v>348</c:v>
                </c:pt>
                <c:pt idx="25">
                  <c:v>352</c:v>
                </c:pt>
                <c:pt idx="26">
                  <c:v>353</c:v>
                </c:pt>
                <c:pt idx="27">
                  <c:v>352</c:v>
                </c:pt>
                <c:pt idx="28">
                  <c:v>347</c:v>
                </c:pt>
                <c:pt idx="29">
                  <c:v>347</c:v>
                </c:pt>
                <c:pt idx="3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EB-4428-8FD3-EE1FEE168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9032"/>
        <c:axId val="205996680"/>
      </c:areaChart>
      <c:catAx>
        <c:axId val="205999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6680"/>
        <c:crosses val="autoZero"/>
        <c:auto val="1"/>
        <c:lblAlgn val="ctr"/>
        <c:lblOffset val="100"/>
        <c:noMultiLvlLbl val="0"/>
      </c:catAx>
      <c:valAx>
        <c:axId val="2059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90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3,3 km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Blad1!$A$2:$A$35</c:f>
              <c:strCache>
                <c:ptCount val="34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  <c:pt idx="31">
                  <c:v>3100</c:v>
                </c:pt>
                <c:pt idx="32">
                  <c:v>3200</c:v>
                </c:pt>
                <c:pt idx="33">
                  <c:v>3300</c:v>
                </c:pt>
              </c:strCache>
            </c:strRef>
          </c:cat>
          <c:val>
            <c:numRef>
              <c:f>Blad1!$O$2:$O$35</c:f>
              <c:numCache>
                <c:formatCode>General</c:formatCode>
                <c:ptCount val="34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347</c:v>
                </c:pt>
                <c:pt idx="6">
                  <c:v>352</c:v>
                </c:pt>
                <c:pt idx="7">
                  <c:v>354</c:v>
                </c:pt>
                <c:pt idx="8">
                  <c:v>365</c:v>
                </c:pt>
                <c:pt idx="9">
                  <c:v>364</c:v>
                </c:pt>
                <c:pt idx="10">
                  <c:v>355</c:v>
                </c:pt>
                <c:pt idx="11">
                  <c:v>352</c:v>
                </c:pt>
                <c:pt idx="12">
                  <c:v>352</c:v>
                </c:pt>
                <c:pt idx="13">
                  <c:v>348</c:v>
                </c:pt>
                <c:pt idx="14">
                  <c:v>352</c:v>
                </c:pt>
                <c:pt idx="15">
                  <c:v>359</c:v>
                </c:pt>
                <c:pt idx="16">
                  <c:v>354</c:v>
                </c:pt>
                <c:pt idx="17">
                  <c:v>352</c:v>
                </c:pt>
                <c:pt idx="18">
                  <c:v>355</c:v>
                </c:pt>
                <c:pt idx="19">
                  <c:v>355</c:v>
                </c:pt>
                <c:pt idx="20">
                  <c:v>347</c:v>
                </c:pt>
                <c:pt idx="21">
                  <c:v>360</c:v>
                </c:pt>
                <c:pt idx="22">
                  <c:v>365</c:v>
                </c:pt>
                <c:pt idx="23">
                  <c:v>356</c:v>
                </c:pt>
                <c:pt idx="24">
                  <c:v>358</c:v>
                </c:pt>
                <c:pt idx="25">
                  <c:v>360</c:v>
                </c:pt>
                <c:pt idx="26">
                  <c:v>349</c:v>
                </c:pt>
                <c:pt idx="27">
                  <c:v>349</c:v>
                </c:pt>
                <c:pt idx="28">
                  <c:v>353</c:v>
                </c:pt>
                <c:pt idx="29">
                  <c:v>348</c:v>
                </c:pt>
                <c:pt idx="30">
                  <c:v>352</c:v>
                </c:pt>
                <c:pt idx="31">
                  <c:v>347</c:v>
                </c:pt>
                <c:pt idx="32">
                  <c:v>347</c:v>
                </c:pt>
                <c:pt idx="33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91-41F8-86FD-AD49BF403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932272"/>
        <c:axId val="206928744"/>
      </c:areaChart>
      <c:catAx>
        <c:axId val="206932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28744"/>
        <c:crosses val="autoZero"/>
        <c:auto val="1"/>
        <c:lblAlgn val="ctr"/>
        <c:lblOffset val="100"/>
        <c:noMultiLvlLbl val="0"/>
      </c:catAx>
      <c:valAx>
        <c:axId val="20692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22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4,0 km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Blad1!$A$2:$A$42</c:f>
              <c:strCache>
                <c:ptCount val="41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  <c:pt idx="26">
                  <c:v>2600</c:v>
                </c:pt>
                <c:pt idx="27">
                  <c:v>2700</c:v>
                </c:pt>
                <c:pt idx="28">
                  <c:v>2800</c:v>
                </c:pt>
                <c:pt idx="29">
                  <c:v>2900</c:v>
                </c:pt>
                <c:pt idx="30">
                  <c:v>3000</c:v>
                </c:pt>
                <c:pt idx="31">
                  <c:v>3100</c:v>
                </c:pt>
                <c:pt idx="32">
                  <c:v>3200</c:v>
                </c:pt>
                <c:pt idx="33">
                  <c:v>3300</c:v>
                </c:pt>
                <c:pt idx="34">
                  <c:v>3400</c:v>
                </c:pt>
                <c:pt idx="35">
                  <c:v>3500</c:v>
                </c:pt>
                <c:pt idx="36">
                  <c:v>3600</c:v>
                </c:pt>
                <c:pt idx="37">
                  <c:v>3700</c:v>
                </c:pt>
                <c:pt idx="38">
                  <c:v>3800</c:v>
                </c:pt>
                <c:pt idx="39">
                  <c:v>3900</c:v>
                </c:pt>
                <c:pt idx="40">
                  <c:v>4000</c:v>
                </c:pt>
              </c:strCache>
            </c:strRef>
          </c:cat>
          <c:val>
            <c:numRef>
              <c:f>Blad1!$P$2:$P$42</c:f>
              <c:numCache>
                <c:formatCode>General</c:formatCode>
                <c:ptCount val="41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347</c:v>
                </c:pt>
                <c:pt idx="6">
                  <c:v>352</c:v>
                </c:pt>
                <c:pt idx="7">
                  <c:v>354</c:v>
                </c:pt>
                <c:pt idx="8">
                  <c:v>365</c:v>
                </c:pt>
                <c:pt idx="9">
                  <c:v>364</c:v>
                </c:pt>
                <c:pt idx="10">
                  <c:v>355</c:v>
                </c:pt>
                <c:pt idx="11">
                  <c:v>352</c:v>
                </c:pt>
                <c:pt idx="12">
                  <c:v>352</c:v>
                </c:pt>
                <c:pt idx="13">
                  <c:v>348</c:v>
                </c:pt>
                <c:pt idx="14">
                  <c:v>352</c:v>
                </c:pt>
                <c:pt idx="15">
                  <c:v>359</c:v>
                </c:pt>
                <c:pt idx="16">
                  <c:v>354</c:v>
                </c:pt>
                <c:pt idx="17">
                  <c:v>352</c:v>
                </c:pt>
                <c:pt idx="18">
                  <c:v>355</c:v>
                </c:pt>
                <c:pt idx="19">
                  <c:v>356</c:v>
                </c:pt>
                <c:pt idx="20">
                  <c:v>359</c:v>
                </c:pt>
                <c:pt idx="21">
                  <c:v>363</c:v>
                </c:pt>
                <c:pt idx="22">
                  <c:v>360</c:v>
                </c:pt>
                <c:pt idx="23">
                  <c:v>356</c:v>
                </c:pt>
                <c:pt idx="24">
                  <c:v>355</c:v>
                </c:pt>
                <c:pt idx="25">
                  <c:v>348</c:v>
                </c:pt>
                <c:pt idx="26">
                  <c:v>360</c:v>
                </c:pt>
                <c:pt idx="27">
                  <c:v>346</c:v>
                </c:pt>
                <c:pt idx="28">
                  <c:v>360</c:v>
                </c:pt>
                <c:pt idx="29">
                  <c:v>365</c:v>
                </c:pt>
                <c:pt idx="30">
                  <c:v>356</c:v>
                </c:pt>
                <c:pt idx="31">
                  <c:v>358</c:v>
                </c:pt>
                <c:pt idx="32">
                  <c:v>360</c:v>
                </c:pt>
                <c:pt idx="33">
                  <c:v>349</c:v>
                </c:pt>
                <c:pt idx="34">
                  <c:v>349</c:v>
                </c:pt>
                <c:pt idx="35">
                  <c:v>353</c:v>
                </c:pt>
                <c:pt idx="36">
                  <c:v>348</c:v>
                </c:pt>
                <c:pt idx="37">
                  <c:v>352</c:v>
                </c:pt>
                <c:pt idx="38">
                  <c:v>347</c:v>
                </c:pt>
                <c:pt idx="39">
                  <c:v>347</c:v>
                </c:pt>
                <c:pt idx="40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90-491C-9DD2-E303F91BD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931488"/>
        <c:axId val="206933448"/>
      </c:areaChart>
      <c:catAx>
        <c:axId val="20693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3448"/>
        <c:crosses val="autoZero"/>
        <c:auto val="1"/>
        <c:lblAlgn val="ctr"/>
        <c:lblOffset val="100"/>
        <c:noMultiLvlLbl val="0"/>
      </c:catAx>
      <c:valAx>
        <c:axId val="2069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69314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800 m ASFALT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5.0376156957131421E-2"/>
          <c:y val="0.14335313077877951"/>
          <c:w val="0.91097589863559891"/>
          <c:h val="0.73881801370823286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 w="25400">
              <a:noFill/>
            </a:ln>
            <a:effectLst/>
          </c:spPr>
          <c:cat>
            <c:strRef>
              <c:f>Blad1!$A$2:$A$27</c:f>
              <c:strCache>
                <c:ptCount val="2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</c:strCache>
            </c:strRef>
          </c:cat>
          <c:val>
            <c:numRef>
              <c:f>Blad1!$Q$2:$Q$10</c:f>
              <c:numCache>
                <c:formatCode>General</c:formatCode>
                <c:ptCount val="9"/>
                <c:pt idx="0">
                  <c:v>347</c:v>
                </c:pt>
                <c:pt idx="1">
                  <c:v>348</c:v>
                </c:pt>
                <c:pt idx="2">
                  <c:v>352</c:v>
                </c:pt>
                <c:pt idx="3">
                  <c:v>349</c:v>
                </c:pt>
                <c:pt idx="4">
                  <c:v>352</c:v>
                </c:pt>
                <c:pt idx="5">
                  <c:v>347</c:v>
                </c:pt>
                <c:pt idx="6">
                  <c:v>347</c:v>
                </c:pt>
                <c:pt idx="7">
                  <c:v>347</c:v>
                </c:pt>
                <c:pt idx="8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97-4595-840A-2388BFABA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4720"/>
        <c:axId val="205995112"/>
      </c:areaChart>
      <c:catAx>
        <c:axId val="2059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112"/>
        <c:crosses val="autoZero"/>
        <c:auto val="1"/>
        <c:lblAlgn val="ctr"/>
        <c:lblOffset val="100"/>
        <c:noMultiLvlLbl val="0"/>
      </c:catAx>
      <c:valAx>
        <c:axId val="20599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1,2 km ASFALT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 w="25400">
              <a:noFill/>
            </a:ln>
            <a:effectLst/>
          </c:spPr>
          <c:cat>
            <c:strRef>
              <c:f>Blad1!$A$2:$A$27</c:f>
              <c:strCache>
                <c:ptCount val="2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</c:strCache>
            </c:strRef>
          </c:cat>
          <c:val>
            <c:numRef>
              <c:f>Blad1!$R$2:$R$14</c:f>
              <c:numCache>
                <c:formatCode>General</c:formatCode>
                <c:ptCount val="13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348</c:v>
                </c:pt>
                <c:pt idx="6">
                  <c:v>348</c:v>
                </c:pt>
                <c:pt idx="7">
                  <c:v>349</c:v>
                </c:pt>
                <c:pt idx="8">
                  <c:v>350</c:v>
                </c:pt>
                <c:pt idx="9">
                  <c:v>352</c:v>
                </c:pt>
                <c:pt idx="10">
                  <c:v>347</c:v>
                </c:pt>
                <c:pt idx="11">
                  <c:v>347</c:v>
                </c:pt>
                <c:pt idx="12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17-49FE-B116-F884C0D6F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4720"/>
        <c:axId val="205995112"/>
      </c:areaChart>
      <c:catAx>
        <c:axId val="2059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112"/>
        <c:crosses val="autoZero"/>
        <c:auto val="1"/>
        <c:lblAlgn val="ctr"/>
        <c:lblOffset val="100"/>
        <c:noMultiLvlLbl val="0"/>
      </c:catAx>
      <c:valAx>
        <c:axId val="20599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1,5 km ASFALT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 w="25400">
              <a:noFill/>
            </a:ln>
            <a:effectLst/>
          </c:spPr>
          <c:cat>
            <c:strRef>
              <c:f>Blad1!$A$2:$A$27</c:f>
              <c:strCache>
                <c:ptCount val="2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</c:strCache>
            </c:strRef>
          </c:cat>
          <c:val>
            <c:numRef>
              <c:f>Blad1!$S$2:$S$17</c:f>
              <c:numCache>
                <c:formatCode>General</c:formatCode>
                <c:ptCount val="16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347</c:v>
                </c:pt>
                <c:pt idx="6">
                  <c:v>352</c:v>
                </c:pt>
                <c:pt idx="7">
                  <c:v>354</c:v>
                </c:pt>
                <c:pt idx="8">
                  <c:v>365</c:v>
                </c:pt>
                <c:pt idx="9">
                  <c:v>364</c:v>
                </c:pt>
                <c:pt idx="10">
                  <c:v>353</c:v>
                </c:pt>
                <c:pt idx="11">
                  <c:v>352</c:v>
                </c:pt>
                <c:pt idx="12">
                  <c:v>352</c:v>
                </c:pt>
                <c:pt idx="13">
                  <c:v>347</c:v>
                </c:pt>
                <c:pt idx="14">
                  <c:v>347</c:v>
                </c:pt>
                <c:pt idx="15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88-418B-893A-7AE9C7B4B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4720"/>
        <c:axId val="205995112"/>
      </c:areaChart>
      <c:catAx>
        <c:axId val="2059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112"/>
        <c:crosses val="autoZero"/>
        <c:auto val="1"/>
        <c:lblAlgn val="ctr"/>
        <c:lblOffset val="100"/>
        <c:noMultiLvlLbl val="0"/>
      </c:catAx>
      <c:valAx>
        <c:axId val="20599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2,5 km ASFALT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cat>
            <c:strRef>
              <c:f>Blad1!$A$2:$A$27</c:f>
              <c:strCache>
                <c:ptCount val="26"/>
                <c:pt idx="0">
                  <c:v>Start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600</c:v>
                </c:pt>
                <c:pt idx="7">
                  <c:v>700</c:v>
                </c:pt>
                <c:pt idx="8">
                  <c:v>800</c:v>
                </c:pt>
                <c:pt idx="9">
                  <c:v>900</c:v>
                </c:pt>
                <c:pt idx="10">
                  <c:v>1000</c:v>
                </c:pt>
                <c:pt idx="11">
                  <c:v>1100</c:v>
                </c:pt>
                <c:pt idx="12">
                  <c:v>1200</c:v>
                </c:pt>
                <c:pt idx="13">
                  <c:v>1300</c:v>
                </c:pt>
                <c:pt idx="14">
                  <c:v>1400</c:v>
                </c:pt>
                <c:pt idx="15">
                  <c:v>1500</c:v>
                </c:pt>
                <c:pt idx="16">
                  <c:v>1600</c:v>
                </c:pt>
                <c:pt idx="17">
                  <c:v>1700</c:v>
                </c:pt>
                <c:pt idx="18">
                  <c:v>1800</c:v>
                </c:pt>
                <c:pt idx="19">
                  <c:v>1900</c:v>
                </c:pt>
                <c:pt idx="20">
                  <c:v>2000</c:v>
                </c:pt>
                <c:pt idx="21">
                  <c:v>2100</c:v>
                </c:pt>
                <c:pt idx="22">
                  <c:v>2200</c:v>
                </c:pt>
                <c:pt idx="23">
                  <c:v>2300</c:v>
                </c:pt>
                <c:pt idx="24">
                  <c:v>2400</c:v>
                </c:pt>
                <c:pt idx="25">
                  <c:v>2500</c:v>
                </c:pt>
              </c:strCache>
            </c:strRef>
          </c:cat>
          <c:val>
            <c:numRef>
              <c:f>Blad1!$T$2:$T$27</c:f>
              <c:numCache>
                <c:formatCode>General</c:formatCode>
                <c:ptCount val="26"/>
                <c:pt idx="0">
                  <c:v>347</c:v>
                </c:pt>
                <c:pt idx="1">
                  <c:v>349</c:v>
                </c:pt>
                <c:pt idx="2">
                  <c:v>353</c:v>
                </c:pt>
                <c:pt idx="3">
                  <c:v>354</c:v>
                </c:pt>
                <c:pt idx="4">
                  <c:v>347</c:v>
                </c:pt>
                <c:pt idx="5">
                  <c:v>347</c:v>
                </c:pt>
                <c:pt idx="6">
                  <c:v>352</c:v>
                </c:pt>
                <c:pt idx="7">
                  <c:v>354</c:v>
                </c:pt>
                <c:pt idx="8">
                  <c:v>365</c:v>
                </c:pt>
                <c:pt idx="9">
                  <c:v>364</c:v>
                </c:pt>
                <c:pt idx="10">
                  <c:v>353</c:v>
                </c:pt>
                <c:pt idx="11">
                  <c:v>348</c:v>
                </c:pt>
                <c:pt idx="12">
                  <c:v>348</c:v>
                </c:pt>
                <c:pt idx="13">
                  <c:v>346</c:v>
                </c:pt>
                <c:pt idx="14">
                  <c:v>347</c:v>
                </c:pt>
                <c:pt idx="15">
                  <c:v>360</c:v>
                </c:pt>
                <c:pt idx="16">
                  <c:v>356</c:v>
                </c:pt>
                <c:pt idx="17">
                  <c:v>358</c:v>
                </c:pt>
                <c:pt idx="18">
                  <c:v>360</c:v>
                </c:pt>
                <c:pt idx="19">
                  <c:v>349</c:v>
                </c:pt>
                <c:pt idx="20">
                  <c:v>353</c:v>
                </c:pt>
                <c:pt idx="21">
                  <c:v>348</c:v>
                </c:pt>
                <c:pt idx="22">
                  <c:v>352</c:v>
                </c:pt>
                <c:pt idx="23">
                  <c:v>347</c:v>
                </c:pt>
                <c:pt idx="24">
                  <c:v>347</c:v>
                </c:pt>
                <c:pt idx="25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5E-4BEC-BD6D-57BA24FAE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94720"/>
        <c:axId val="205995112"/>
      </c:areaChart>
      <c:catAx>
        <c:axId val="20599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5112"/>
        <c:crosses val="autoZero"/>
        <c:auto val="1"/>
        <c:lblAlgn val="ctr"/>
        <c:lblOffset val="100"/>
        <c:noMultiLvlLbl val="0"/>
      </c:catAx>
      <c:valAx>
        <c:axId val="20599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99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1A23123A-88E0-447D-A01F-4D8FF3CE8199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A6043ABA-9126-48DC-AE8B-F8650C9BE9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89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43ABA-9126-48DC-AE8B-F8650C9BE963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3487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592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3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17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58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094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543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500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499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575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51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958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09EE3-EF0A-41B2-A0A9-B60896993697}" type="datetimeFigureOut">
              <a:rPr lang="sv-SE" smtClean="0"/>
              <a:t>2022-01-31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47F37-E79E-4A3A-BD33-BD1A9A201A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625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image" Target="../media/image2.jpeg"/><Relationship Id="rId26" Type="http://schemas.openxmlformats.org/officeDocument/2006/relationships/slide" Target="slide17.xml"/><Relationship Id="rId3" Type="http://schemas.openxmlformats.org/officeDocument/2006/relationships/slide" Target="slide2.xml"/><Relationship Id="rId21" Type="http://schemas.openxmlformats.org/officeDocument/2006/relationships/image" Target="../media/image5.jpeg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image" Target="../media/image9.jpeg"/><Relationship Id="rId2" Type="http://schemas.openxmlformats.org/officeDocument/2006/relationships/image" Target="../media/image1.jpeg"/><Relationship Id="rId16" Type="http://schemas.openxmlformats.org/officeDocument/2006/relationships/slide" Target="slide15.xml"/><Relationship Id="rId20" Type="http://schemas.openxmlformats.org/officeDocument/2006/relationships/image" Target="../media/image4.jpeg"/><Relationship Id="rId29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image" Target="../media/image8.jpeg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image" Target="../media/image7.jpeg"/><Relationship Id="rId28" Type="http://schemas.openxmlformats.org/officeDocument/2006/relationships/slide" Target="slide19.xml"/><Relationship Id="rId10" Type="http://schemas.openxmlformats.org/officeDocument/2006/relationships/slide" Target="slide9.xml"/><Relationship Id="rId19" Type="http://schemas.openxmlformats.org/officeDocument/2006/relationships/image" Target="../media/image3.jpeg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image" Target="../media/image6.jpeg"/><Relationship Id="rId27" Type="http://schemas.openxmlformats.org/officeDocument/2006/relationships/slide" Target="slide18.xml"/><Relationship Id="rId30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2.jpe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chart" Target="../charts/chart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slide" Target="slide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slide" Target="slide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slide" Target="slide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slide" Target="slide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slide" Target="slide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4.xml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5.xml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image" Target="../media/image10.jpe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chart" Target="../charts/char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chart" Target="../charts/char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chart" Target="../charts/char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5"/>
            <a:ext cx="12208144" cy="3831412"/>
          </a:xfrm>
          <a:prstGeom prst="rect">
            <a:avLst/>
          </a:prstGeom>
        </p:spPr>
      </p:pic>
      <p:sp>
        <p:nvSpPr>
          <p:cNvPr id="5" name="Rektangel med rundade hörn 4"/>
          <p:cNvSpPr/>
          <p:nvPr/>
        </p:nvSpPr>
        <p:spPr>
          <a:xfrm>
            <a:off x="877443" y="3509769"/>
            <a:ext cx="10209475" cy="318906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229276" y="3641089"/>
            <a:ext cx="9144000" cy="649905"/>
          </a:xfrm>
        </p:spPr>
        <p:txBody>
          <a:bodyPr>
            <a:normAutofit/>
          </a:bodyPr>
          <a:lstStyle/>
          <a:p>
            <a:r>
              <a:rPr lang="sv-SE" sz="4000" dirty="0" smtClean="0">
                <a:solidFill>
                  <a:srgbClr val="FFFF00"/>
                </a:solidFill>
              </a:rPr>
              <a:t>Spår Lima SKG </a:t>
            </a:r>
            <a:endParaRPr lang="sv-SE" sz="4000" dirty="0">
              <a:solidFill>
                <a:srgbClr val="FFFF00"/>
              </a:solidFill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1609647" y="450469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3" action="ppaction://hlinksldjump"/>
              </a:rPr>
              <a:t>800 m</a:t>
            </a:r>
            <a:endParaRPr lang="sv-SE" dirty="0"/>
          </a:p>
        </p:txBody>
      </p:sp>
      <p:sp>
        <p:nvSpPr>
          <p:cNvPr id="6" name="textruta 5"/>
          <p:cNvSpPr txBox="1"/>
          <p:nvPr/>
        </p:nvSpPr>
        <p:spPr>
          <a:xfrm>
            <a:off x="1609647" y="496293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4" action="ppaction://hlinksldjump"/>
              </a:rPr>
              <a:t>1000 m</a:t>
            </a:r>
            <a:endParaRPr lang="sv-SE" dirty="0"/>
          </a:p>
        </p:txBody>
      </p:sp>
      <p:sp>
        <p:nvSpPr>
          <p:cNvPr id="7" name="textruta 6">
            <a:hlinkClick r:id="rId5" action="ppaction://hlinksldjump"/>
          </p:cNvPr>
          <p:cNvSpPr txBox="1"/>
          <p:nvPr/>
        </p:nvSpPr>
        <p:spPr>
          <a:xfrm>
            <a:off x="1632318" y="551470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5" action="ppaction://hlinksldjump"/>
              </a:rPr>
              <a:t>1200 m</a:t>
            </a:r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1632318" y="606640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6" action="ppaction://hlinksldjump"/>
              </a:rPr>
              <a:t>1500 m</a:t>
            </a:r>
            <a:endParaRPr lang="sv-SE" dirty="0"/>
          </a:p>
        </p:txBody>
      </p:sp>
      <p:sp>
        <p:nvSpPr>
          <p:cNvPr id="9" name="textruta 8">
            <a:hlinkClick r:id="rId7" action="ppaction://hlinksldjump"/>
          </p:cNvPr>
          <p:cNvSpPr txBox="1"/>
          <p:nvPr/>
        </p:nvSpPr>
        <p:spPr>
          <a:xfrm>
            <a:off x="3128609" y="450469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7" action="ppaction://hlinksldjump"/>
              </a:rPr>
              <a:t>2000 m</a:t>
            </a:r>
            <a:endParaRPr lang="sv-SE" dirty="0"/>
          </a:p>
        </p:txBody>
      </p:sp>
      <p:sp>
        <p:nvSpPr>
          <p:cNvPr id="10" name="textruta 9">
            <a:hlinkClick r:id="rId7" action="ppaction://hlinksldjump"/>
          </p:cNvPr>
          <p:cNvSpPr txBox="1"/>
          <p:nvPr/>
        </p:nvSpPr>
        <p:spPr>
          <a:xfrm>
            <a:off x="3128609" y="496293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8" action="ppaction://hlinksldjump"/>
              </a:rPr>
              <a:t>2500 m</a:t>
            </a:r>
            <a:endParaRPr lang="sv-SE" dirty="0"/>
          </a:p>
        </p:txBody>
      </p:sp>
      <p:sp>
        <p:nvSpPr>
          <p:cNvPr id="11" name="textruta 10">
            <a:hlinkClick r:id="rId9" action="ppaction://hlinksldjump"/>
          </p:cNvPr>
          <p:cNvSpPr txBox="1"/>
          <p:nvPr/>
        </p:nvSpPr>
        <p:spPr>
          <a:xfrm>
            <a:off x="3128609" y="542302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9" action="ppaction://hlinksldjump"/>
              </a:rPr>
              <a:t>3300 m</a:t>
            </a:r>
            <a:endParaRPr lang="sv-SE" dirty="0"/>
          </a:p>
        </p:txBody>
      </p:sp>
      <p:sp>
        <p:nvSpPr>
          <p:cNvPr id="12" name="textruta 11">
            <a:hlinkClick r:id="rId10" action="ppaction://hlinksldjump"/>
          </p:cNvPr>
          <p:cNvSpPr txBox="1"/>
          <p:nvPr/>
        </p:nvSpPr>
        <p:spPr>
          <a:xfrm>
            <a:off x="3128609" y="601882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0" action="ppaction://hlinksldjump"/>
              </a:rPr>
              <a:t>4000 m</a:t>
            </a:r>
            <a:endParaRPr lang="sv-SE" dirty="0"/>
          </a:p>
        </p:txBody>
      </p:sp>
      <p:sp>
        <p:nvSpPr>
          <p:cNvPr id="14" name="textruta 13">
            <a:hlinkClick r:id="rId5" action="ppaction://hlinksldjump"/>
          </p:cNvPr>
          <p:cNvSpPr txBox="1"/>
          <p:nvPr/>
        </p:nvSpPr>
        <p:spPr>
          <a:xfrm>
            <a:off x="5412090" y="448545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1" action="ppaction://hlinksldjump"/>
              </a:rPr>
              <a:t>1200 m</a:t>
            </a:r>
            <a:endParaRPr lang="sv-SE" dirty="0"/>
          </a:p>
        </p:txBody>
      </p:sp>
      <p:sp>
        <p:nvSpPr>
          <p:cNvPr id="15" name="textruta 14">
            <a:hlinkClick r:id="rId5" action="ppaction://hlinksldjump"/>
          </p:cNvPr>
          <p:cNvSpPr txBox="1"/>
          <p:nvPr/>
        </p:nvSpPr>
        <p:spPr>
          <a:xfrm>
            <a:off x="5412090" y="49436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2" action="ppaction://hlinksldjump"/>
              </a:rPr>
              <a:t>1500 m</a:t>
            </a:r>
            <a:endParaRPr lang="sv-SE" dirty="0"/>
          </a:p>
        </p:txBody>
      </p:sp>
      <p:sp>
        <p:nvSpPr>
          <p:cNvPr id="16" name="textruta 15">
            <a:hlinkClick r:id="rId7" action="ppaction://hlinksldjump"/>
          </p:cNvPr>
          <p:cNvSpPr txBox="1"/>
          <p:nvPr/>
        </p:nvSpPr>
        <p:spPr>
          <a:xfrm>
            <a:off x="5398236" y="551470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3" action="ppaction://hlinksldjump"/>
              </a:rPr>
              <a:t>2000 m</a:t>
            </a:r>
            <a:endParaRPr lang="sv-SE" dirty="0"/>
          </a:p>
        </p:txBody>
      </p:sp>
      <p:sp>
        <p:nvSpPr>
          <p:cNvPr id="17" name="textruta 16">
            <a:hlinkClick r:id="rId7" action="ppaction://hlinksldjump"/>
          </p:cNvPr>
          <p:cNvSpPr txBox="1"/>
          <p:nvPr/>
        </p:nvSpPr>
        <p:spPr>
          <a:xfrm>
            <a:off x="5385623" y="604628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4" action="ppaction://hlinksldjump"/>
              </a:rPr>
              <a:t>2500 m</a:t>
            </a:r>
            <a:endParaRPr lang="sv-SE" dirty="0"/>
          </a:p>
        </p:txBody>
      </p:sp>
      <p:sp>
        <p:nvSpPr>
          <p:cNvPr id="18" name="textruta 17">
            <a:hlinkClick r:id="rId7" action="ppaction://hlinksldjump"/>
          </p:cNvPr>
          <p:cNvSpPr txBox="1"/>
          <p:nvPr/>
        </p:nvSpPr>
        <p:spPr>
          <a:xfrm>
            <a:off x="7339114" y="455899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5" action="ppaction://hlinksldjump"/>
              </a:rPr>
              <a:t>3000 m</a:t>
            </a:r>
            <a:endParaRPr lang="sv-SE" dirty="0"/>
          </a:p>
        </p:txBody>
      </p:sp>
      <p:sp>
        <p:nvSpPr>
          <p:cNvPr id="19" name="textruta 18">
            <a:hlinkClick r:id="rId9" action="ppaction://hlinksldjump"/>
          </p:cNvPr>
          <p:cNvSpPr txBox="1"/>
          <p:nvPr/>
        </p:nvSpPr>
        <p:spPr>
          <a:xfrm>
            <a:off x="7339114" y="551470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6" action="ppaction://hlinksldjump"/>
              </a:rPr>
              <a:t>3300 m</a:t>
            </a:r>
            <a:endParaRPr lang="sv-SE" dirty="0"/>
          </a:p>
        </p:txBody>
      </p:sp>
      <p:sp>
        <p:nvSpPr>
          <p:cNvPr id="20" name="textruta 19">
            <a:hlinkClick r:id="rId10" action="ppaction://hlinksldjump"/>
          </p:cNvPr>
          <p:cNvSpPr txBox="1"/>
          <p:nvPr/>
        </p:nvSpPr>
        <p:spPr>
          <a:xfrm>
            <a:off x="7339114" y="601882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17" action="ppaction://hlinksldjump"/>
              </a:rPr>
              <a:t>4000 m</a:t>
            </a:r>
            <a:endParaRPr lang="sv-SE" dirty="0"/>
          </a:p>
        </p:txBody>
      </p:sp>
      <p:sp>
        <p:nvSpPr>
          <p:cNvPr id="21" name="textruta 20"/>
          <p:cNvSpPr txBox="1"/>
          <p:nvPr/>
        </p:nvSpPr>
        <p:spPr>
          <a:xfrm>
            <a:off x="6040550" y="4171015"/>
            <a:ext cx="202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Junior utfarten</a:t>
            </a:r>
            <a:endParaRPr lang="sv-SE" dirty="0"/>
          </a:p>
        </p:txBody>
      </p:sp>
      <p:sp>
        <p:nvSpPr>
          <p:cNvPr id="22" name="textruta 21"/>
          <p:cNvSpPr txBox="1"/>
          <p:nvPr/>
        </p:nvSpPr>
        <p:spPr>
          <a:xfrm>
            <a:off x="2066847" y="4139359"/>
            <a:ext cx="182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Elit utfarten</a:t>
            </a:r>
            <a:endParaRPr lang="sv-SE" dirty="0"/>
          </a:p>
        </p:txBody>
      </p:sp>
      <p:grpSp>
        <p:nvGrpSpPr>
          <p:cNvPr id="24" name="Grupp 23"/>
          <p:cNvGrpSpPr/>
          <p:nvPr/>
        </p:nvGrpSpPr>
        <p:grpSpPr>
          <a:xfrm>
            <a:off x="1143783" y="5005460"/>
            <a:ext cx="601323" cy="248199"/>
            <a:chOff x="7642263" y="379825"/>
            <a:chExt cx="2497200" cy="943684"/>
          </a:xfrm>
        </p:grpSpPr>
        <p:sp>
          <p:nvSpPr>
            <p:cNvPr id="25" name="Rektangel 24"/>
            <p:cNvSpPr/>
            <p:nvPr/>
          </p:nvSpPr>
          <p:spPr bwMode="auto">
            <a:xfrm rot="18841613">
              <a:off x="7817740" y="366111"/>
              <a:ext cx="943684" cy="97111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57263" fontAlgn="base">
                <a:spcBef>
                  <a:spcPct val="0"/>
                </a:spcBef>
                <a:spcAft>
                  <a:spcPct val="0"/>
                </a:spcAft>
              </a:pPr>
              <a:endParaRPr lang="sv-SE" sz="1900" b="1" dirty="0">
                <a:latin typeface="Arial" charset="0"/>
              </a:endParaRPr>
            </a:p>
          </p:txBody>
        </p:sp>
        <p:sp>
          <p:nvSpPr>
            <p:cNvPr id="26" name="textruta 25"/>
            <p:cNvSpPr txBox="1"/>
            <p:nvPr/>
          </p:nvSpPr>
          <p:spPr>
            <a:xfrm>
              <a:off x="7642263" y="423599"/>
              <a:ext cx="2497200" cy="819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800" dirty="0">
                  <a:solidFill>
                    <a:schemeClr val="bg1"/>
                  </a:solidFill>
                </a:rPr>
                <a:t>1,0</a:t>
              </a:r>
            </a:p>
          </p:txBody>
        </p:sp>
      </p:grpSp>
      <p:pic>
        <p:nvPicPr>
          <p:cNvPr id="27" name="Bildobjekt 2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97" y="5461934"/>
            <a:ext cx="340307" cy="340307"/>
          </a:xfrm>
          <a:prstGeom prst="rect">
            <a:avLst/>
          </a:prstGeom>
        </p:spPr>
      </p:pic>
      <p:pic>
        <p:nvPicPr>
          <p:cNvPr id="28" name="Bildobjekt 2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819" y="4516703"/>
            <a:ext cx="340307" cy="340307"/>
          </a:xfrm>
          <a:prstGeom prst="rect">
            <a:avLst/>
          </a:prstGeom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89" y="6046281"/>
            <a:ext cx="298056" cy="296064"/>
          </a:xfrm>
          <a:prstGeom prst="rect">
            <a:avLst/>
          </a:prstGeom>
        </p:spPr>
      </p:pic>
      <p:pic>
        <p:nvPicPr>
          <p:cNvPr id="30" name="Bildobjekt 2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44" y="4959070"/>
            <a:ext cx="298056" cy="296064"/>
          </a:xfrm>
          <a:prstGeom prst="rect">
            <a:avLst/>
          </a:prstGeom>
        </p:spPr>
      </p:pic>
      <p:pic>
        <p:nvPicPr>
          <p:cNvPr id="31" name="Bildobjekt 3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14" y="4552648"/>
            <a:ext cx="299594" cy="302133"/>
          </a:xfrm>
          <a:prstGeom prst="rect">
            <a:avLst/>
          </a:prstGeom>
        </p:spPr>
      </p:pic>
      <p:pic>
        <p:nvPicPr>
          <p:cNvPr id="32" name="Bildobjekt 3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756" y="5499217"/>
            <a:ext cx="299594" cy="302133"/>
          </a:xfrm>
          <a:prstGeom prst="rect">
            <a:avLst/>
          </a:prstGeom>
        </p:spPr>
      </p:pic>
      <p:pic>
        <p:nvPicPr>
          <p:cNvPr id="33" name="Bildobjekt 3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14" y="4977294"/>
            <a:ext cx="247758" cy="247758"/>
          </a:xfrm>
          <a:prstGeom prst="rect">
            <a:avLst/>
          </a:prstGeom>
        </p:spPr>
      </p:pic>
      <p:pic>
        <p:nvPicPr>
          <p:cNvPr id="34" name="Bildobjekt 3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44" y="6066404"/>
            <a:ext cx="247758" cy="247758"/>
          </a:xfrm>
          <a:prstGeom prst="rect">
            <a:avLst/>
          </a:prstGeom>
        </p:spPr>
      </p:pic>
      <p:pic>
        <p:nvPicPr>
          <p:cNvPr id="35" name="Bildobjekt 3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228" y="5494006"/>
            <a:ext cx="249444" cy="249444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79" y="5574651"/>
            <a:ext cx="249444" cy="249444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607" y="6066404"/>
            <a:ext cx="242065" cy="242065"/>
          </a:xfrm>
          <a:prstGeom prst="rect">
            <a:avLst/>
          </a:prstGeom>
        </p:spPr>
      </p:pic>
      <p:pic>
        <p:nvPicPr>
          <p:cNvPr id="38" name="Bildobjekt 3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258" y="6082456"/>
            <a:ext cx="242065" cy="242065"/>
          </a:xfrm>
          <a:prstGeom prst="rect">
            <a:avLst/>
          </a:prstGeom>
        </p:spPr>
      </p:pic>
      <p:pic>
        <p:nvPicPr>
          <p:cNvPr id="39" name="Picture 15" descr="3,0 markeri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337" y="4598803"/>
            <a:ext cx="370669" cy="37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ruta 40"/>
          <p:cNvSpPr txBox="1"/>
          <p:nvPr/>
        </p:nvSpPr>
        <p:spPr>
          <a:xfrm>
            <a:off x="8938238" y="4147244"/>
            <a:ext cx="188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Asfalterade spår</a:t>
            </a:r>
            <a:endParaRPr lang="sv-SE" dirty="0"/>
          </a:p>
        </p:txBody>
      </p:sp>
      <p:pic>
        <p:nvPicPr>
          <p:cNvPr id="43" name="Bildobjekt 4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179" y="5116313"/>
            <a:ext cx="361433" cy="361433"/>
          </a:xfrm>
          <a:prstGeom prst="rect">
            <a:avLst/>
          </a:prstGeom>
        </p:spPr>
      </p:pic>
      <p:pic>
        <p:nvPicPr>
          <p:cNvPr id="44" name="Bildobjekt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179" y="5603393"/>
            <a:ext cx="298056" cy="296064"/>
          </a:xfrm>
          <a:prstGeom prst="rect">
            <a:avLst/>
          </a:prstGeom>
        </p:spPr>
      </p:pic>
      <p:pic>
        <p:nvPicPr>
          <p:cNvPr id="45" name="Bildobjekt 4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927" y="6041907"/>
            <a:ext cx="288307" cy="288307"/>
          </a:xfrm>
          <a:prstGeom prst="rect">
            <a:avLst/>
          </a:prstGeom>
        </p:spPr>
      </p:pic>
      <p:sp>
        <p:nvSpPr>
          <p:cNvPr id="46" name="textruta 45"/>
          <p:cNvSpPr txBox="1"/>
          <p:nvPr/>
        </p:nvSpPr>
        <p:spPr>
          <a:xfrm>
            <a:off x="9766872" y="455899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26" action="ppaction://hlinksldjump"/>
              </a:rPr>
              <a:t>800 m</a:t>
            </a:r>
            <a:endParaRPr lang="sv-SE" dirty="0"/>
          </a:p>
        </p:txBody>
      </p:sp>
      <p:sp>
        <p:nvSpPr>
          <p:cNvPr id="48" name="textruta 47">
            <a:hlinkClick r:id="rId27" action="ppaction://hlinksldjump"/>
          </p:cNvPr>
          <p:cNvSpPr txBox="1"/>
          <p:nvPr/>
        </p:nvSpPr>
        <p:spPr>
          <a:xfrm>
            <a:off x="9781363" y="501296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27" action="ppaction://hlinksldjump"/>
              </a:rPr>
              <a:t>1200 m</a:t>
            </a:r>
            <a:endParaRPr lang="sv-SE" dirty="0"/>
          </a:p>
        </p:txBody>
      </p:sp>
      <p:sp>
        <p:nvSpPr>
          <p:cNvPr id="49" name="textruta 48"/>
          <p:cNvSpPr txBox="1"/>
          <p:nvPr/>
        </p:nvSpPr>
        <p:spPr>
          <a:xfrm>
            <a:off x="9769914" y="54865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28" action="ppaction://hlinksldjump"/>
              </a:rPr>
              <a:t>1500 m</a:t>
            </a:r>
            <a:endParaRPr lang="sv-SE" dirty="0"/>
          </a:p>
        </p:txBody>
      </p:sp>
      <p:sp>
        <p:nvSpPr>
          <p:cNvPr id="50" name="textruta 49">
            <a:hlinkClick r:id="rId7" action="ppaction://hlinksldjump"/>
          </p:cNvPr>
          <p:cNvSpPr txBox="1"/>
          <p:nvPr/>
        </p:nvSpPr>
        <p:spPr>
          <a:xfrm>
            <a:off x="9764591" y="597301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hlinkClick r:id="rId29" action="ppaction://hlinksldjump"/>
              </a:rPr>
              <a:t>2500 m</a:t>
            </a:r>
            <a:endParaRPr lang="sv-SE" dirty="0"/>
          </a:p>
        </p:txBody>
      </p:sp>
      <p:sp>
        <p:nvSpPr>
          <p:cNvPr id="4" name="Rektangel med rundade hörn 3"/>
          <p:cNvSpPr/>
          <p:nvPr/>
        </p:nvSpPr>
        <p:spPr>
          <a:xfrm>
            <a:off x="8743951" y="3966041"/>
            <a:ext cx="2075562" cy="264703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1" name="Bildobjekt 50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76" y="4545144"/>
            <a:ext cx="346294" cy="346294"/>
          </a:xfrm>
          <a:prstGeom prst="rect">
            <a:avLst/>
          </a:prstGeom>
        </p:spPr>
      </p:pic>
      <p:pic>
        <p:nvPicPr>
          <p:cNvPr id="53" name="Bildobjekt 52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933" y="4623246"/>
            <a:ext cx="346294" cy="3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5" name="Bildobjekt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10" name="Vänsterpil 9">
            <a:hlinkClick r:id="rId4" action="ppaction://hlinksldjump"/>
          </p:cNvPr>
          <p:cNvSpPr/>
          <p:nvPr/>
        </p:nvSpPr>
        <p:spPr>
          <a:xfrm>
            <a:off x="221914" y="6196144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3847208"/>
          </a:xfrm>
          <a:prstGeom prst="rect">
            <a:avLst/>
          </a:prstGeom>
        </p:spPr>
      </p:pic>
      <p:sp>
        <p:nvSpPr>
          <p:cNvPr id="13" name="textruta 4"/>
          <p:cNvSpPr txBox="1">
            <a:spLocks noChangeArrowheads="1"/>
          </p:cNvSpPr>
          <p:nvPr/>
        </p:nvSpPr>
        <p:spPr bwMode="auto">
          <a:xfrm>
            <a:off x="5515712" y="2806782"/>
            <a:ext cx="426720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825" dirty="0"/>
              <a:t>Start</a:t>
            </a:r>
          </a:p>
        </p:txBody>
      </p:sp>
      <p:sp>
        <p:nvSpPr>
          <p:cNvPr id="14" name="textruta 8"/>
          <p:cNvSpPr txBox="1">
            <a:spLocks noChangeArrowheads="1"/>
          </p:cNvSpPr>
          <p:nvPr/>
        </p:nvSpPr>
        <p:spPr bwMode="auto">
          <a:xfrm>
            <a:off x="4987247" y="2806782"/>
            <a:ext cx="360996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825" dirty="0"/>
              <a:t>Mål</a:t>
            </a:r>
          </a:p>
        </p:txBody>
      </p:sp>
      <p:pic>
        <p:nvPicPr>
          <p:cNvPr id="15" name="Bildobjekt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59" y="2636187"/>
            <a:ext cx="1211021" cy="1211021"/>
          </a:xfrm>
          <a:prstGeom prst="rect">
            <a:avLst/>
          </a:prstGeom>
        </p:spPr>
      </p:pic>
      <p:graphicFrame>
        <p:nvGraphicFramePr>
          <p:cNvPr id="16" name="Diagram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547573"/>
              </p:ext>
            </p:extLst>
          </p:nvPr>
        </p:nvGraphicFramePr>
        <p:xfrm>
          <a:off x="295564" y="3988649"/>
          <a:ext cx="11896436" cy="2066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09036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26345"/>
          </a:xfrm>
          <a:prstGeom prst="rect">
            <a:avLst/>
          </a:prstGeom>
        </p:spPr>
      </p:pic>
      <p:sp>
        <p:nvSpPr>
          <p:cNvPr id="17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grpSp>
        <p:nvGrpSpPr>
          <p:cNvPr id="2" name="Grupp 1"/>
          <p:cNvGrpSpPr/>
          <p:nvPr/>
        </p:nvGrpSpPr>
        <p:grpSpPr>
          <a:xfrm>
            <a:off x="538773" y="2659700"/>
            <a:ext cx="859207" cy="851401"/>
            <a:chOff x="7804026" y="379825"/>
            <a:chExt cx="971112" cy="943684"/>
          </a:xfrm>
        </p:grpSpPr>
        <p:sp>
          <p:nvSpPr>
            <p:cNvPr id="4" name="Rektangel 3"/>
            <p:cNvSpPr/>
            <p:nvPr/>
          </p:nvSpPr>
          <p:spPr bwMode="auto">
            <a:xfrm rot="18841613">
              <a:off x="7817740" y="366111"/>
              <a:ext cx="943684" cy="97111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57263" fontAlgn="base">
                <a:spcBef>
                  <a:spcPct val="0"/>
                </a:spcBef>
                <a:spcAft>
                  <a:spcPct val="0"/>
                </a:spcAft>
              </a:pPr>
              <a:endParaRPr lang="sv-SE" sz="1900" b="1" dirty="0">
                <a:latin typeface="Arial" charset="0"/>
              </a:endParaRPr>
            </a:p>
          </p:txBody>
        </p:sp>
        <p:sp>
          <p:nvSpPr>
            <p:cNvPr id="5" name="textruta 4"/>
            <p:cNvSpPr txBox="1"/>
            <p:nvPr/>
          </p:nvSpPr>
          <p:spPr>
            <a:xfrm>
              <a:off x="7903472" y="548050"/>
              <a:ext cx="792088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3200" dirty="0">
                  <a:solidFill>
                    <a:schemeClr val="bg1"/>
                  </a:solidFill>
                </a:rPr>
                <a:t>1,0</a:t>
              </a:r>
            </a:p>
          </p:txBody>
        </p:sp>
      </p:grpSp>
      <p:pic>
        <p:nvPicPr>
          <p:cNvPr id="16391" name="Bildobjekt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5664457"/>
              </p:ext>
            </p:extLst>
          </p:nvPr>
        </p:nvGraphicFramePr>
        <p:xfrm>
          <a:off x="0" y="3826345"/>
          <a:ext cx="11814047" cy="234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Vänsterpil 11">
            <a:hlinkClick r:id="rId5" action="ppaction://hlinksldjump"/>
          </p:cNvPr>
          <p:cNvSpPr/>
          <p:nvPr/>
        </p:nvSpPr>
        <p:spPr>
          <a:xfrm>
            <a:off x="221914" y="6196144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23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36" y="2953"/>
            <a:ext cx="12185575" cy="3824329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9" y="18069"/>
            <a:ext cx="12137410" cy="3809213"/>
          </a:xfrm>
          <a:prstGeom prst="rect">
            <a:avLst/>
          </a:prstGeom>
        </p:spPr>
      </p:pic>
      <p:sp>
        <p:nvSpPr>
          <p:cNvPr id="4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7" y="2599375"/>
            <a:ext cx="1150859" cy="1150859"/>
          </a:xfrm>
          <a:prstGeom prst="rect">
            <a:avLst/>
          </a:prstGeom>
        </p:spPr>
      </p:pic>
      <p:pic>
        <p:nvPicPr>
          <p:cNvPr id="6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graphicFrame>
        <p:nvGraphicFramePr>
          <p:cNvPr id="12" name="Diagra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589052"/>
              </p:ext>
            </p:extLst>
          </p:nvPr>
        </p:nvGraphicFramePr>
        <p:xfrm>
          <a:off x="336288" y="3750234"/>
          <a:ext cx="11638701" cy="2157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Vänsterpil 9">
            <a:hlinkClick r:id="rId6" action="ppaction://hlinksldjump"/>
          </p:cNvPr>
          <p:cNvSpPr/>
          <p:nvPr/>
        </p:nvSpPr>
        <p:spPr>
          <a:xfrm>
            <a:off x="221914" y="6196144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77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3826345"/>
          </a:xfrm>
          <a:prstGeom prst="rect">
            <a:avLst/>
          </a:prstGeom>
        </p:spPr>
      </p:pic>
      <p:sp>
        <p:nvSpPr>
          <p:cNvPr id="4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" y="2575605"/>
            <a:ext cx="1135081" cy="1127495"/>
          </a:xfrm>
          <a:prstGeom prst="rect">
            <a:avLst/>
          </a:prstGeom>
        </p:spPr>
      </p:pic>
      <p:pic>
        <p:nvPicPr>
          <p:cNvPr id="6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039737"/>
              </p:ext>
            </p:extLst>
          </p:nvPr>
        </p:nvGraphicFramePr>
        <p:xfrm>
          <a:off x="363894" y="3826346"/>
          <a:ext cx="11584265" cy="2246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Diagra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8339256"/>
              </p:ext>
            </p:extLst>
          </p:nvPr>
        </p:nvGraphicFramePr>
        <p:xfrm>
          <a:off x="506321" y="3841969"/>
          <a:ext cx="11441838" cy="2230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Vänsterpil 10">
            <a:hlinkClick r:id="rId7" action="ppaction://hlinksldjump"/>
          </p:cNvPr>
          <p:cNvSpPr/>
          <p:nvPr/>
        </p:nvSpPr>
        <p:spPr>
          <a:xfrm>
            <a:off x="221914" y="6196144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0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295"/>
            <a:ext cx="12192001" cy="3826346"/>
          </a:xfrm>
          <a:prstGeom prst="rect">
            <a:avLst/>
          </a:prstGeom>
        </p:spPr>
      </p:pic>
      <p:sp>
        <p:nvSpPr>
          <p:cNvPr id="4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7" y="2599375"/>
            <a:ext cx="1059155" cy="1068131"/>
          </a:xfrm>
          <a:prstGeom prst="rect">
            <a:avLst/>
          </a:prstGeom>
        </p:spPr>
      </p:pic>
      <p:pic>
        <p:nvPicPr>
          <p:cNvPr id="6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9" name="Vänsterpil 8">
            <a:hlinkClick r:id="rId5" action="ppaction://hlinksldjump"/>
          </p:cNvPr>
          <p:cNvSpPr/>
          <p:nvPr/>
        </p:nvSpPr>
        <p:spPr>
          <a:xfrm>
            <a:off x="297665" y="6199492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308107"/>
              </p:ext>
            </p:extLst>
          </p:nvPr>
        </p:nvGraphicFramePr>
        <p:xfrm>
          <a:off x="467698" y="3740959"/>
          <a:ext cx="11574019" cy="2453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2912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209284" cy="3831770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0" y="2599375"/>
            <a:ext cx="1094232" cy="1094232"/>
          </a:xfrm>
          <a:prstGeom prst="rect">
            <a:avLst/>
          </a:prstGeom>
        </p:spPr>
      </p:pic>
      <p:pic>
        <p:nvPicPr>
          <p:cNvPr id="4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7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9" name="Vänsterpil 8">
            <a:hlinkClick r:id="rId5" action="ppaction://hlinksldjump"/>
          </p:cNvPr>
          <p:cNvSpPr/>
          <p:nvPr/>
        </p:nvSpPr>
        <p:spPr>
          <a:xfrm>
            <a:off x="171657" y="6346165"/>
            <a:ext cx="340066" cy="169960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555377"/>
              </p:ext>
            </p:extLst>
          </p:nvPr>
        </p:nvGraphicFramePr>
        <p:xfrm>
          <a:off x="312741" y="3831771"/>
          <a:ext cx="11699719" cy="2340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81526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1" y="9982"/>
            <a:ext cx="12160196" cy="3816364"/>
          </a:xfrm>
          <a:prstGeom prst="rect">
            <a:avLst/>
          </a:prstGeom>
        </p:spPr>
      </p:pic>
      <p:sp>
        <p:nvSpPr>
          <p:cNvPr id="4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0" y="2599375"/>
            <a:ext cx="1134685" cy="1134685"/>
          </a:xfrm>
          <a:prstGeom prst="rect">
            <a:avLst/>
          </a:prstGeom>
        </p:spPr>
      </p:pic>
      <p:pic>
        <p:nvPicPr>
          <p:cNvPr id="11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12" name="Vänsterpil 11">
            <a:hlinkClick r:id="rId5" action="ppaction://hlinksldjump"/>
          </p:cNvPr>
          <p:cNvSpPr/>
          <p:nvPr/>
        </p:nvSpPr>
        <p:spPr>
          <a:xfrm>
            <a:off x="166255" y="6437017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3" name="Diagra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445800"/>
              </p:ext>
            </p:extLst>
          </p:nvPr>
        </p:nvGraphicFramePr>
        <p:xfrm>
          <a:off x="336288" y="3736391"/>
          <a:ext cx="11750965" cy="2700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62898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3" y="-1"/>
            <a:ext cx="12195784" cy="3827533"/>
          </a:xfrm>
          <a:prstGeom prst="rect">
            <a:avLst/>
          </a:prstGeom>
        </p:spPr>
      </p:pic>
      <p:sp>
        <p:nvSpPr>
          <p:cNvPr id="3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4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2" y="2599376"/>
            <a:ext cx="1173608" cy="1173608"/>
          </a:xfrm>
          <a:prstGeom prst="rect">
            <a:avLst/>
          </a:prstGeom>
        </p:spPr>
      </p:pic>
      <p:pic>
        <p:nvPicPr>
          <p:cNvPr id="6" name="Bildobjekt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96" y="115099"/>
            <a:ext cx="18002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Vänsterpil 8">
            <a:hlinkClick r:id="rId5" action="ppaction://hlinksldjump"/>
          </p:cNvPr>
          <p:cNvSpPr/>
          <p:nvPr/>
        </p:nvSpPr>
        <p:spPr>
          <a:xfrm>
            <a:off x="119418" y="6281677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583662"/>
              </p:ext>
            </p:extLst>
          </p:nvPr>
        </p:nvGraphicFramePr>
        <p:xfrm>
          <a:off x="1" y="3804217"/>
          <a:ext cx="12192000" cy="220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8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" y="0"/>
            <a:ext cx="12178766" cy="3822192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7" y="2599375"/>
            <a:ext cx="1150859" cy="1150859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477045"/>
              </p:ext>
            </p:extLst>
          </p:nvPr>
        </p:nvGraphicFramePr>
        <p:xfrm>
          <a:off x="173812" y="3822192"/>
          <a:ext cx="12018188" cy="2035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Vänsterpil 7">
            <a:hlinkClick r:id="rId5" action="ppaction://hlinksldjump"/>
          </p:cNvPr>
          <p:cNvSpPr/>
          <p:nvPr/>
        </p:nvSpPr>
        <p:spPr>
          <a:xfrm>
            <a:off x="194004" y="6258925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25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3" y="0"/>
            <a:ext cx="12166167" cy="3818238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" y="2575605"/>
            <a:ext cx="1135081" cy="1127495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8" name="Vänsterpil 7">
            <a:hlinkClick r:id="rId4" action="ppaction://hlinksldjump"/>
          </p:cNvPr>
          <p:cNvSpPr/>
          <p:nvPr/>
        </p:nvSpPr>
        <p:spPr>
          <a:xfrm>
            <a:off x="155689" y="6278705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401706"/>
              </p:ext>
            </p:extLst>
          </p:nvPr>
        </p:nvGraphicFramePr>
        <p:xfrm>
          <a:off x="166255" y="3945699"/>
          <a:ext cx="11949048" cy="2197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2024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2" y="0"/>
            <a:ext cx="12207902" cy="3831336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7" y="2599375"/>
            <a:ext cx="1059155" cy="1068131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9" name="Vänsterpil 8">
            <a:hlinkClick r:id="rId4" action="ppaction://hlinksldjump"/>
          </p:cNvPr>
          <p:cNvSpPr/>
          <p:nvPr/>
        </p:nvSpPr>
        <p:spPr>
          <a:xfrm>
            <a:off x="172612" y="6340027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372037"/>
              </p:ext>
            </p:extLst>
          </p:nvPr>
        </p:nvGraphicFramePr>
        <p:xfrm>
          <a:off x="85725" y="3928327"/>
          <a:ext cx="12106275" cy="2139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258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5" y="-10244"/>
            <a:ext cx="12211406" cy="3832436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0" y="2599375"/>
            <a:ext cx="1094232" cy="1094232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9" name="Vänsterpil 8">
            <a:hlinkClick r:id="rId4" action="ppaction://hlinksldjump"/>
          </p:cNvPr>
          <p:cNvSpPr/>
          <p:nvPr/>
        </p:nvSpPr>
        <p:spPr>
          <a:xfrm>
            <a:off x="171657" y="6303226"/>
            <a:ext cx="340066" cy="185780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178581"/>
              </p:ext>
            </p:extLst>
          </p:nvPr>
        </p:nvGraphicFramePr>
        <p:xfrm>
          <a:off x="171657" y="3822192"/>
          <a:ext cx="11915959" cy="225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8585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0" y="0"/>
            <a:ext cx="12205540" cy="3830595"/>
          </a:xfrm>
          <a:prstGeom prst="rect">
            <a:avLst/>
          </a:prstGeom>
        </p:spPr>
      </p:pic>
      <p:pic>
        <p:nvPicPr>
          <p:cNvPr id="4" name="Picture 15" descr="3,0 marke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90" y="2599174"/>
            <a:ext cx="1094233" cy="109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7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8" name="Vänsterpil 7">
            <a:hlinkClick r:id="rId4" action="ppaction://hlinksldjump"/>
          </p:cNvPr>
          <p:cNvSpPr/>
          <p:nvPr/>
        </p:nvSpPr>
        <p:spPr>
          <a:xfrm>
            <a:off x="171657" y="6292781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4513317"/>
              </p:ext>
            </p:extLst>
          </p:nvPr>
        </p:nvGraphicFramePr>
        <p:xfrm>
          <a:off x="341691" y="3830595"/>
          <a:ext cx="11733400" cy="2303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0917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" y="0"/>
            <a:ext cx="12187824" cy="3825035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0" y="2599375"/>
            <a:ext cx="1134685" cy="1134685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7" name="Vänsterpil 6">
            <a:hlinkClick r:id="rId4" action="ppaction://hlinksldjump"/>
          </p:cNvPr>
          <p:cNvSpPr/>
          <p:nvPr/>
        </p:nvSpPr>
        <p:spPr>
          <a:xfrm>
            <a:off x="171657" y="6152067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3793617"/>
              </p:ext>
            </p:extLst>
          </p:nvPr>
        </p:nvGraphicFramePr>
        <p:xfrm>
          <a:off x="4177" y="3825035"/>
          <a:ext cx="12187823" cy="2146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7774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" y="0"/>
            <a:ext cx="12178766" cy="3822192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2" y="2599376"/>
            <a:ext cx="1173608" cy="1173608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8" name="Vänsterpil 7">
            <a:hlinkClick r:id="rId4" action="ppaction://hlinksldjump"/>
          </p:cNvPr>
          <p:cNvSpPr/>
          <p:nvPr/>
        </p:nvSpPr>
        <p:spPr>
          <a:xfrm>
            <a:off x="269259" y="6187906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409104"/>
              </p:ext>
            </p:extLst>
          </p:nvPr>
        </p:nvGraphicFramePr>
        <p:xfrm>
          <a:off x="13235" y="3871585"/>
          <a:ext cx="12178766" cy="2083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322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38753"/>
          </a:xfrm>
          <a:prstGeom prst="rect">
            <a:avLst/>
          </a:prstGeom>
        </p:spPr>
      </p:pic>
      <p:sp>
        <p:nvSpPr>
          <p:cNvPr id="3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70" y="2599375"/>
            <a:ext cx="1144629" cy="1144629"/>
          </a:xfrm>
          <a:prstGeom prst="rect">
            <a:avLst/>
          </a:prstGeom>
        </p:spPr>
      </p:pic>
      <p:sp>
        <p:nvSpPr>
          <p:cNvPr id="5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4934603" y="81441"/>
            <a:ext cx="267288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1"/>
                </a:solidFill>
              </a:rPr>
              <a:t>Asfalterade spår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10" name="Vänsterpil 9">
            <a:hlinkClick r:id="rId4" action="ppaction://hlinksldjump"/>
          </p:cNvPr>
          <p:cNvSpPr/>
          <p:nvPr/>
        </p:nvSpPr>
        <p:spPr>
          <a:xfrm>
            <a:off x="182157" y="6270234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70" y="2627732"/>
            <a:ext cx="1144629" cy="1144629"/>
          </a:xfrm>
          <a:prstGeom prst="rect">
            <a:avLst/>
          </a:prstGeom>
        </p:spPr>
      </p:pic>
      <p:pic>
        <p:nvPicPr>
          <p:cNvPr id="12" name="Bildobjekt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504" y="2429810"/>
            <a:ext cx="395843" cy="395843"/>
          </a:xfrm>
          <a:prstGeom prst="rect">
            <a:avLst/>
          </a:prstGeom>
        </p:spPr>
      </p:pic>
      <p:graphicFrame>
        <p:nvGraphicFramePr>
          <p:cNvPr id="13" name="Diagra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578754"/>
              </p:ext>
            </p:extLst>
          </p:nvPr>
        </p:nvGraphicFramePr>
        <p:xfrm>
          <a:off x="736821" y="3955493"/>
          <a:ext cx="10718357" cy="219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1744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26345"/>
          </a:xfrm>
          <a:prstGeom prst="rect">
            <a:avLst/>
          </a:prstGeom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7" y="2599375"/>
            <a:ext cx="1150859" cy="1150859"/>
          </a:xfrm>
          <a:prstGeom prst="rect">
            <a:avLst/>
          </a:prstGeom>
        </p:spPr>
      </p:pic>
      <p:sp>
        <p:nvSpPr>
          <p:cNvPr id="4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  <p:sp>
        <p:nvSpPr>
          <p:cNvPr id="5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4934603" y="81441"/>
            <a:ext cx="267288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1"/>
                </a:solidFill>
              </a:rPr>
              <a:t>Asfalterade spår</a:t>
            </a:r>
            <a:endParaRPr lang="sv-SE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354918"/>
              </p:ext>
            </p:extLst>
          </p:nvPr>
        </p:nvGraphicFramePr>
        <p:xfrm>
          <a:off x="166256" y="3826345"/>
          <a:ext cx="11858730" cy="2072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Vänsterpil 9">
            <a:hlinkClick r:id="rId5" action="ppaction://hlinksldjump"/>
          </p:cNvPr>
          <p:cNvSpPr/>
          <p:nvPr/>
        </p:nvSpPr>
        <p:spPr>
          <a:xfrm>
            <a:off x="176923" y="6231172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17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3826346"/>
          </a:xfrm>
          <a:prstGeom prst="rect">
            <a:avLst/>
          </a:prstGeom>
        </p:spPr>
      </p:pic>
      <p:sp>
        <p:nvSpPr>
          <p:cNvPr id="3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55" y="2575605"/>
            <a:ext cx="1135081" cy="1127495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4934603" y="81441"/>
            <a:ext cx="267288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1"/>
                </a:solidFill>
              </a:rPr>
              <a:t>Asfalterade spår</a:t>
            </a:r>
            <a:endParaRPr lang="sv-SE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78636"/>
              </p:ext>
            </p:extLst>
          </p:nvPr>
        </p:nvGraphicFramePr>
        <p:xfrm>
          <a:off x="166255" y="3926477"/>
          <a:ext cx="12025745" cy="2048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Vänsterpil 8">
            <a:hlinkClick r:id="rId5" action="ppaction://hlinksldjump"/>
          </p:cNvPr>
          <p:cNvSpPr/>
          <p:nvPr/>
        </p:nvSpPr>
        <p:spPr>
          <a:xfrm>
            <a:off x="166255" y="6220583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" name="Rak koppling 9"/>
          <p:cNvCxnSpPr>
            <a:endCxn id="5" idx="1"/>
          </p:cNvCxnSpPr>
          <p:nvPr/>
        </p:nvCxnSpPr>
        <p:spPr>
          <a:xfrm flipH="1" flipV="1">
            <a:off x="6649663" y="2729550"/>
            <a:ext cx="1238830" cy="10537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</p:spTree>
    <p:extLst>
      <p:ext uri="{BB962C8B-B14F-4D97-AF65-F5344CB8AC3E}">
        <p14:creationId xmlns:p14="http://schemas.microsoft.com/office/powerpoint/2010/main" val="396381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" y="0"/>
            <a:ext cx="12176567" cy="3821502"/>
          </a:xfrm>
          <a:prstGeom prst="rect">
            <a:avLst/>
          </a:prstGeom>
        </p:spPr>
      </p:pic>
      <p:sp>
        <p:nvSpPr>
          <p:cNvPr id="3" name="textruta 4"/>
          <p:cNvSpPr txBox="1">
            <a:spLocks noChangeArrowheads="1"/>
          </p:cNvSpPr>
          <p:nvPr/>
        </p:nvSpPr>
        <p:spPr bwMode="auto">
          <a:xfrm>
            <a:off x="7354283" y="2599375"/>
            <a:ext cx="50641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Start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0" y="2599375"/>
            <a:ext cx="1094232" cy="1094232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4934603" y="81441"/>
            <a:ext cx="267288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 smtClean="0">
                <a:solidFill>
                  <a:schemeClr val="bg1"/>
                </a:solidFill>
              </a:rPr>
              <a:t>Asfalterade spår</a:t>
            </a:r>
            <a:endParaRPr lang="sv-SE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914447"/>
              </p:ext>
            </p:extLst>
          </p:nvPr>
        </p:nvGraphicFramePr>
        <p:xfrm>
          <a:off x="3137" y="3924709"/>
          <a:ext cx="12176567" cy="2133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Vänsterpil 9">
            <a:hlinkClick r:id="rId5" action="ppaction://hlinksldjump"/>
          </p:cNvPr>
          <p:cNvSpPr/>
          <p:nvPr/>
        </p:nvSpPr>
        <p:spPr>
          <a:xfrm>
            <a:off x="171657" y="6202298"/>
            <a:ext cx="340066" cy="181368"/>
          </a:xfrm>
          <a:prstGeom prst="leftArrow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Rak koppling 10"/>
          <p:cNvCxnSpPr/>
          <p:nvPr/>
        </p:nvCxnSpPr>
        <p:spPr>
          <a:xfrm flipH="1" flipV="1">
            <a:off x="6649663" y="2729550"/>
            <a:ext cx="1238830" cy="105377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ruta 8"/>
          <p:cNvSpPr txBox="1">
            <a:spLocks noChangeArrowheads="1"/>
          </p:cNvSpPr>
          <p:nvPr/>
        </p:nvSpPr>
        <p:spPr bwMode="auto">
          <a:xfrm>
            <a:off x="6649663" y="2599375"/>
            <a:ext cx="4191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100" dirty="0"/>
              <a:t>Mål</a:t>
            </a:r>
          </a:p>
        </p:txBody>
      </p:sp>
    </p:spTree>
    <p:extLst>
      <p:ext uri="{BB962C8B-B14F-4D97-AF65-F5344CB8AC3E}">
        <p14:creationId xmlns:p14="http://schemas.microsoft.com/office/powerpoint/2010/main" val="329474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149</Words>
  <Application>Microsoft Office PowerPoint</Application>
  <PresentationFormat>Bredbild</PresentationFormat>
  <Paragraphs>90</Paragraphs>
  <Slides>20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Office-tema</vt:lpstr>
      <vt:lpstr>Spår Lima SKG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Spår 2020</dc:title>
  <dc:creator>Ulf Oskarsson</dc:creator>
  <cp:lastModifiedBy>Ulf Oskarsson</cp:lastModifiedBy>
  <cp:revision>62</cp:revision>
  <cp:lastPrinted>2021-08-12T05:23:26Z</cp:lastPrinted>
  <dcterms:created xsi:type="dcterms:W3CDTF">2020-11-20T08:19:11Z</dcterms:created>
  <dcterms:modified xsi:type="dcterms:W3CDTF">2022-01-31T06:57:01Z</dcterms:modified>
</cp:coreProperties>
</file>